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sldImg"/>
          </p:nvPr>
        </p:nvSpPr>
        <p:spPr>
          <a:prstGeom prst="rect">
            <a:avLst/>
          </a:prstGeom>
        </p:spPr>
        <p:txBody>
          <a:bodyPr/>
          <a:lstStyle/>
          <a:p>
            <a:pPr lvl="0"/>
          </a:p>
        </p:txBody>
      </p:sp>
      <p:sp>
        <p:nvSpPr>
          <p:cNvPr id="37" name="Shape 37"/>
          <p:cNvSpPr/>
          <p:nvPr>
            <p:ph type="body" sz="quarter" idx="1"/>
          </p:nvPr>
        </p:nvSpPr>
        <p:spPr>
          <a:prstGeom prst="rect">
            <a:avLst/>
          </a:prstGeom>
        </p:spPr>
        <p:txBody>
          <a:bodyPr/>
          <a:lstStyle/>
          <a:p>
            <a:pPr lvl="0">
              <a:defRPr sz="1800"/>
            </a:pPr>
            <a:r>
              <a:rPr sz="2200"/>
              <a:t>YOUNGER STUDENTS</a:t>
            </a:r>
            <a:endParaRPr sz="2200"/>
          </a:p>
          <a:p>
            <a:pPr lvl="0">
              <a:defRPr sz="1800"/>
            </a:pPr>
            <a:r>
              <a:rPr sz="2200"/>
              <a:t>Teacher guide=concepts</a:t>
            </a:r>
            <a:endParaRPr sz="2200"/>
          </a:p>
          <a:p>
            <a:pPr lvl="0">
              <a:defRPr sz="1800"/>
            </a:pPr>
            <a:r>
              <a:rPr sz="2200"/>
              <a:t>PPT pictures</a:t>
            </a:r>
            <a:endParaRPr sz="2200"/>
          </a:p>
          <a:p>
            <a:pPr lvl="0">
              <a:defRPr sz="1800"/>
            </a:pPr>
            <a:r>
              <a:rPr sz="2200"/>
              <a:t>Worksheets</a:t>
            </a:r>
            <a:endParaRPr sz="2200"/>
          </a:p>
          <a:p>
            <a:pPr lvl="0">
              <a:defRPr sz="1800"/>
            </a:pPr>
            <a:r>
              <a:rPr sz="2200"/>
              <a:t>Take out your plant worksheet</a:t>
            </a:r>
            <a:endParaRPr sz="2200"/>
          </a:p>
          <a:p>
            <a:pPr lvl="0">
              <a:defRPr sz="1800"/>
            </a:pPr>
            <a:endParaRPr sz="2200"/>
          </a:p>
          <a:p>
            <a:pPr lvl="0">
              <a:defRPr sz="1800"/>
            </a:pPr>
            <a:r>
              <a:rPr sz="2200"/>
              <a:t>This activity is for younger students.</a:t>
            </a:r>
            <a:endParaRPr sz="2200"/>
          </a:p>
          <a:p>
            <a:pPr lvl="0">
              <a:defRPr sz="1800"/>
            </a:pPr>
            <a:r>
              <a:rPr sz="2200"/>
              <a:t>Have a teacher guide</a:t>
            </a:r>
            <a:endParaRPr sz="2200"/>
          </a:p>
          <a:p>
            <a:pPr lvl="0">
              <a:defRPr sz="1800"/>
            </a:pPr>
            <a:r>
              <a:rPr sz="2200"/>
              <a:t>Gives you the concepts you should discuss with your students</a:t>
            </a:r>
            <a:endParaRPr sz="2200"/>
          </a:p>
          <a:p>
            <a:pPr lvl="0">
              <a:defRPr sz="1800"/>
            </a:pPr>
            <a:r>
              <a:rPr sz="2200"/>
              <a:t>This ppt gives you pictures you can show them.</a:t>
            </a:r>
            <a:endParaRPr sz="2200"/>
          </a:p>
          <a:p>
            <a:pPr lvl="0">
              <a:defRPr sz="1800"/>
            </a:pPr>
            <a:r>
              <a:rPr sz="2200"/>
              <a:t>Filling in worksheets is activity.  We’ll do that activity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lvl="0"/>
          </a:p>
        </p:txBody>
      </p:sp>
      <p:sp>
        <p:nvSpPr>
          <p:cNvPr id="190" name="Shape 190"/>
          <p:cNvSpPr/>
          <p:nvPr>
            <p:ph type="body" sz="quarter" idx="1"/>
          </p:nvPr>
        </p:nvSpPr>
        <p:spPr>
          <a:prstGeom prst="rect">
            <a:avLst/>
          </a:prstGeom>
        </p:spPr>
        <p:txBody>
          <a:bodyPr/>
          <a:lstStyle/>
          <a:p>
            <a:pPr lvl="0">
              <a:lnSpc>
                <a:spcPct val="117999"/>
              </a:lnSpc>
              <a:defRPr sz="1800"/>
            </a:pPr>
            <a:r>
              <a:rPr sz="2200"/>
              <a:t>End of summer</a:t>
            </a:r>
            <a:endParaRPr sz="2200"/>
          </a:p>
          <a:p>
            <a:pPr lvl="0">
              <a:lnSpc>
                <a:spcPct val="117999"/>
              </a:lnSpc>
              <a:defRPr sz="1800"/>
            </a:pPr>
            <a:endParaRPr sz="2200"/>
          </a:p>
          <a:p>
            <a:pPr lvl="0">
              <a:lnSpc>
                <a:spcPct val="117999"/>
              </a:lnSpc>
              <a:defRPr sz="1800"/>
            </a:pPr>
            <a:r>
              <a:rPr sz="2200"/>
              <a:t>What has happened?</a:t>
            </a:r>
            <a:endParaRPr sz="2200"/>
          </a:p>
          <a:p>
            <a:pPr lvl="0">
              <a:lnSpc>
                <a:spcPct val="117999"/>
              </a:lnSpc>
              <a:defRPr sz="1800"/>
            </a:pPr>
            <a:r>
              <a:rPr sz="2200"/>
              <a:t>More Tunnels/Elk</a:t>
            </a:r>
            <a:endParaRPr sz="2200"/>
          </a:p>
          <a:p>
            <a:pPr lvl="0">
              <a:lnSpc>
                <a:spcPct val="117999"/>
              </a:lnSpc>
              <a:defRPr sz="1800"/>
            </a:pPr>
            <a:r>
              <a:rPr sz="2200"/>
              <a:t>More gopher tunnels, more hoof prints with fertilizer</a:t>
            </a:r>
          </a:p>
          <a:p>
            <a:pPr lvl="0">
              <a:lnSpc>
                <a:spcPct val="117999"/>
              </a:lnSpc>
              <a:defRPr sz="1800"/>
            </a:pPr>
            <a:r>
              <a:rPr sz="2200"/>
              <a:t>Put those 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lvl="0"/>
          </a:p>
        </p:txBody>
      </p:sp>
      <p:sp>
        <p:nvSpPr>
          <p:cNvPr id="242" name="Shape 242"/>
          <p:cNvSpPr/>
          <p:nvPr>
            <p:ph type="body" sz="quarter" idx="1"/>
          </p:nvPr>
        </p:nvSpPr>
        <p:spPr>
          <a:prstGeom prst="rect">
            <a:avLst/>
          </a:prstGeom>
        </p:spPr>
        <p:txBody>
          <a:bodyPr/>
          <a:lstStyle/>
          <a:p>
            <a:pPr lvl="0">
              <a:lnSpc>
                <a:spcPct val="117999"/>
              </a:lnSpc>
              <a:defRPr sz="1800"/>
            </a:pPr>
          </a:p>
          <a:p>
            <a:pPr lvl="0">
              <a:lnSpc>
                <a:spcPct val="117999"/>
              </a:lnSpc>
              <a:defRPr sz="1800"/>
            </a:pPr>
            <a:r>
              <a:t>What happened to plants?</a:t>
            </a:r>
          </a:p>
          <a:p>
            <a:pPr lvl="0">
              <a:lnSpc>
                <a:spcPct val="117999"/>
              </a:lnSpc>
              <a:defRPr sz="1800"/>
            </a:pPr>
            <a:r>
              <a:t>Deciduous?</a:t>
            </a:r>
          </a:p>
          <a:p>
            <a:pPr lvl="0">
              <a:lnSpc>
                <a:spcPct val="117999"/>
              </a:lnSpc>
              <a:defRPr sz="1800"/>
            </a:pPr>
            <a:r>
              <a:t>Conifer seed</a:t>
            </a:r>
          </a:p>
          <a:p>
            <a:pPr lvl="0">
              <a:lnSpc>
                <a:spcPct val="117999"/>
              </a:lnSpc>
              <a:defRPr sz="1800"/>
            </a:pPr>
            <a:r>
              <a:t>Can it sprout?</a:t>
            </a:r>
          </a:p>
          <a:p>
            <a:pPr lvl="0">
              <a:lnSpc>
                <a:spcPct val="117999"/>
              </a:lnSpc>
              <a:defRPr sz="1800"/>
            </a:pPr>
            <a:r>
              <a:t>Put them in</a:t>
            </a:r>
          </a:p>
          <a:p>
            <a:pPr lvl="0">
              <a:lnSpc>
                <a:spcPct val="117999"/>
              </a:lnSpc>
              <a:defRPr sz="1800"/>
            </a:pPr>
            <a:r>
              <a:rPr sz="2200"/>
              <a:t>Grow Plants</a:t>
            </a:r>
          </a:p>
          <a:p>
            <a:pPr lvl="0">
              <a:lnSpc>
                <a:spcPct val="117999"/>
              </a:lnSpc>
              <a:defRPr sz="1800"/>
            </a:pPr>
            <a:r>
              <a:rPr sz="2200"/>
              <a:t>We even have some tree saplings,</a:t>
            </a:r>
          </a:p>
          <a:p>
            <a:pPr lvl="0">
              <a:lnSpc>
                <a:spcPct val="117999"/>
              </a:lnSpc>
              <a:defRPr sz="1800"/>
            </a:pPr>
            <a:r>
              <a:rPr sz="2200"/>
              <a:t>Deciduous because can sprout in the sun.</a:t>
            </a:r>
            <a:endParaRPr sz="2200"/>
          </a:p>
          <a:p>
            <a:pPr lvl="0">
              <a:lnSpc>
                <a:spcPct val="117999"/>
              </a:lnSpc>
              <a:defRPr sz="1800"/>
            </a:pPr>
            <a:r>
              <a:rPr sz="2200"/>
              <a:t>Elk will probably bring in the seed of a conifer tree in its gut. These are hemlocks and cedars and firs, trees like Christmas trees</a:t>
            </a:r>
          </a:p>
          <a:p>
            <a:pPr lvl="0">
              <a:lnSpc>
                <a:spcPct val="117999"/>
              </a:lnSpc>
              <a:defRPr sz="1800"/>
            </a:pPr>
            <a:r>
              <a:rPr sz="2200"/>
              <a:t>Put in conifer seed inside one of the elk hoof prints. </a:t>
            </a:r>
            <a:endParaRPr sz="2200"/>
          </a:p>
          <a:p>
            <a:pPr lvl="0">
              <a:lnSpc>
                <a:spcPct val="117999"/>
              </a:lnSpc>
              <a:defRPr sz="1800"/>
            </a:pPr>
            <a:r>
              <a:rPr sz="2200"/>
              <a:t>But can it sprout?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lvl="0"/>
          </a:p>
        </p:txBody>
      </p:sp>
      <p:sp>
        <p:nvSpPr>
          <p:cNvPr id="306" name="Shape 306"/>
          <p:cNvSpPr/>
          <p:nvPr>
            <p:ph type="body" sz="quarter" idx="1"/>
          </p:nvPr>
        </p:nvSpPr>
        <p:spPr>
          <a:prstGeom prst="rect">
            <a:avLst/>
          </a:prstGeom>
        </p:spPr>
        <p:txBody>
          <a:bodyPr/>
          <a:lstStyle/>
          <a:p>
            <a:pPr lvl="0">
              <a:lnSpc>
                <a:spcPct val="117999"/>
              </a:lnSpc>
              <a:defRPr sz="1800"/>
            </a:pPr>
            <a:r>
              <a:rPr sz="2200"/>
              <a:t>The second summer, a year later,</a:t>
            </a:r>
            <a:endParaRPr sz="2200"/>
          </a:p>
          <a:p>
            <a:pPr lvl="0">
              <a:lnSpc>
                <a:spcPct val="117999"/>
              </a:lnSpc>
              <a:defRPr sz="1800"/>
            </a:pPr>
            <a:r>
              <a:rPr sz="2200"/>
              <a:t>What has happened?</a:t>
            </a:r>
          </a:p>
          <a:p>
            <a:pPr lvl="0">
              <a:lnSpc>
                <a:spcPct val="117999"/>
              </a:lnSpc>
              <a:defRPr sz="1800"/>
            </a:pPr>
            <a:r>
              <a:rPr sz="2200"/>
              <a:t>Everything has grown. </a:t>
            </a:r>
            <a:endParaRPr sz="2200"/>
          </a:p>
          <a:p>
            <a:pPr lvl="0">
              <a:lnSpc>
                <a:spcPct val="117999"/>
              </a:lnSpc>
              <a:defRPr sz="1800"/>
            </a:pPr>
            <a:r>
              <a:rPr sz="2200"/>
              <a:t>More deciduous trees, more shrubs grown in gopher tunnels.</a:t>
            </a:r>
          </a:p>
          <a:p>
            <a:pPr lvl="0">
              <a:lnSpc>
                <a:spcPct val="117999"/>
              </a:lnSpc>
              <a:defRPr sz="1800"/>
            </a:pPr>
            <a:r>
              <a:rPr sz="2200"/>
              <a:t>Grow Trees.  Add another deciduous tree or so. </a:t>
            </a:r>
          </a:p>
          <a:p>
            <a:pPr lvl="0">
              <a:lnSpc>
                <a:spcPct val="117999"/>
              </a:lnSpc>
              <a:defRPr sz="1800"/>
            </a:pPr>
            <a:r>
              <a:rPr sz="2200"/>
              <a:t>Add shrubs in places where there were no gopher tunnels and no elk hooves. </a:t>
            </a:r>
            <a:endParaRPr sz="2200"/>
          </a:p>
          <a:p>
            <a:pPr lvl="0">
              <a:lnSpc>
                <a:spcPct val="117999"/>
              </a:lnSpc>
              <a:defRPr sz="1800"/>
            </a:pPr>
            <a:r>
              <a:rPr sz="2200"/>
              <a:t>What do you think can make the ash softer?</a:t>
            </a:r>
            <a:endParaRPr sz="2200"/>
          </a:p>
          <a:p>
            <a:pPr lvl="0">
              <a:lnSpc>
                <a:spcPct val="117999"/>
              </a:lnSpc>
              <a:defRPr sz="1800"/>
            </a:pPr>
            <a:r>
              <a:rPr sz="2200"/>
              <a:t>Rain wears down the ash and softens it.</a:t>
            </a:r>
          </a:p>
          <a:p>
            <a:pPr lvl="0">
              <a:lnSpc>
                <a:spcPct val="117999"/>
              </a:lnSpc>
              <a:defRPr sz="1800"/>
            </a:pPr>
            <a:r>
              <a:rPr sz="2200"/>
              <a:t>And what about that conifer seed? It has shade now. Do you think it can sprout now?</a:t>
            </a:r>
            <a:endParaRPr sz="2200"/>
          </a:p>
          <a:p>
            <a:pPr lvl="0">
              <a:lnSpc>
                <a:spcPct val="117999"/>
              </a:lnSpc>
              <a:defRPr sz="1800"/>
            </a:pPr>
            <a:r>
              <a:rPr sz="2200"/>
              <a:t>So let’s grow that conifer seed into a seedling.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lvl="0"/>
          </a:p>
        </p:txBody>
      </p:sp>
      <p:sp>
        <p:nvSpPr>
          <p:cNvPr id="352" name="Shape 352"/>
          <p:cNvSpPr/>
          <p:nvPr>
            <p:ph type="body" sz="quarter" idx="1"/>
          </p:nvPr>
        </p:nvSpPr>
        <p:spPr>
          <a:prstGeom prst="rect">
            <a:avLst/>
          </a:prstGeom>
        </p:spPr>
        <p:txBody>
          <a:bodyPr/>
          <a:lstStyle/>
          <a:p>
            <a:pPr lvl="0">
              <a:lnSpc>
                <a:spcPct val="117999"/>
              </a:lnSpc>
              <a:defRPr sz="1800"/>
            </a:pPr>
            <a:r>
              <a:t>More years</a:t>
            </a:r>
          </a:p>
          <a:p>
            <a:pPr lvl="0">
              <a:lnSpc>
                <a:spcPct val="117999"/>
              </a:lnSpc>
              <a:defRPr sz="1800"/>
            </a:pPr>
            <a:r>
              <a:t>What has happened?</a:t>
            </a:r>
          </a:p>
          <a:p>
            <a:pPr lvl="0">
              <a:lnSpc>
                <a:spcPct val="117999"/>
              </a:lnSpc>
              <a:defRPr sz="1800"/>
            </a:pPr>
            <a:r>
              <a:rPr sz="2200"/>
              <a:t>Five years later, the low lying bushes are growing. And the deciduous trees are growing, and the conifers are growing.</a:t>
            </a:r>
            <a:endParaRPr sz="2200"/>
          </a:p>
          <a:p>
            <a:pPr lvl="0">
              <a:lnSpc>
                <a:spcPct val="117999"/>
              </a:lnSpc>
              <a:defRPr sz="1800"/>
            </a:pPr>
            <a:r>
              <a:rPr sz="2200"/>
              <a:t>So make everything grow. You can add more of everything.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lvl="0"/>
          </a:p>
        </p:txBody>
      </p:sp>
      <p:sp>
        <p:nvSpPr>
          <p:cNvPr id="410" name="Shape 410"/>
          <p:cNvSpPr/>
          <p:nvPr>
            <p:ph type="body" sz="quarter" idx="1"/>
          </p:nvPr>
        </p:nvSpPr>
        <p:spPr>
          <a:prstGeom prst="rect">
            <a:avLst/>
          </a:prstGeom>
        </p:spPr>
        <p:txBody>
          <a:bodyPr/>
          <a:lstStyle/>
          <a:p>
            <a:pPr lvl="0">
              <a:lnSpc>
                <a:spcPct val="117999"/>
              </a:lnSpc>
              <a:defRPr sz="1800"/>
            </a:pPr>
          </a:p>
          <a:p>
            <a:pPr lvl="0">
              <a:lnSpc>
                <a:spcPct val="117999"/>
              </a:lnSpc>
              <a:defRPr sz="1800"/>
            </a:pPr>
          </a:p>
          <a:p>
            <a:pPr lvl="0">
              <a:lnSpc>
                <a:spcPct val="117999"/>
              </a:lnSpc>
              <a:defRPr sz="1800"/>
            </a:pPr>
            <a:r>
              <a:rPr sz="2200"/>
              <a:t>Ten years later, </a:t>
            </a:r>
            <a:endParaRPr sz="2200"/>
          </a:p>
          <a:p>
            <a:pPr lvl="0">
              <a:lnSpc>
                <a:spcPct val="117999"/>
              </a:lnSpc>
              <a:defRPr sz="1800"/>
            </a:pPr>
            <a:r>
              <a:rPr sz="2200"/>
              <a:t>What has happened?</a:t>
            </a:r>
            <a:endParaRPr sz="2200"/>
          </a:p>
          <a:p>
            <a:pPr lvl="0">
              <a:lnSpc>
                <a:spcPct val="117999"/>
              </a:lnSpc>
              <a:defRPr sz="1800"/>
            </a:pPr>
            <a:r>
              <a:rPr sz="2200"/>
              <a:t>Grow them</a:t>
            </a:r>
            <a:endParaRPr sz="2200"/>
          </a:p>
          <a:p>
            <a:pPr lvl="0">
              <a:lnSpc>
                <a:spcPct val="117999"/>
              </a:lnSpc>
              <a:defRPr sz="1800"/>
            </a:pPr>
            <a:endParaRPr sz="2200"/>
          </a:p>
          <a:p>
            <a:pPr lvl="0">
              <a:lnSpc>
                <a:spcPct val="117999"/>
              </a:lnSpc>
              <a:defRPr sz="1800"/>
            </a:pPr>
            <a:r>
              <a:rPr sz="2200"/>
              <a:t>more dense low lying bushes, </a:t>
            </a:r>
            <a:endParaRPr sz="2200"/>
          </a:p>
          <a:p>
            <a:pPr lvl="0">
              <a:lnSpc>
                <a:spcPct val="117999"/>
              </a:lnSpc>
              <a:defRPr sz="1800"/>
            </a:pPr>
            <a:r>
              <a:rPr sz="2200"/>
              <a:t>conifers are slow growers.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lvl="0"/>
          </a:p>
        </p:txBody>
      </p:sp>
      <p:sp>
        <p:nvSpPr>
          <p:cNvPr id="483" name="Shape 483"/>
          <p:cNvSpPr/>
          <p:nvPr>
            <p:ph type="body" sz="quarter" idx="1"/>
          </p:nvPr>
        </p:nvSpPr>
        <p:spPr>
          <a:prstGeom prst="rect">
            <a:avLst/>
          </a:prstGeom>
        </p:spPr>
        <p:txBody>
          <a:bodyPr/>
          <a:lstStyle/>
          <a:p>
            <a:pPr lvl="0">
              <a:lnSpc>
                <a:spcPct val="117999"/>
              </a:lnSpc>
              <a:defRPr sz="1800"/>
            </a:pPr>
            <a:r>
              <a:rPr sz="2200"/>
              <a:t>Not yet, but there will be a time in the future, </a:t>
            </a:r>
            <a:endParaRPr sz="2200"/>
          </a:p>
          <a:p>
            <a:pPr lvl="0">
              <a:lnSpc>
                <a:spcPct val="117999"/>
              </a:lnSpc>
              <a:defRPr sz="1800"/>
            </a:pPr>
            <a:r>
              <a:rPr sz="2200"/>
              <a:t>What do you think will happen?</a:t>
            </a:r>
            <a:endParaRPr sz="2200"/>
          </a:p>
          <a:p>
            <a:pPr lvl="0">
              <a:lnSpc>
                <a:spcPct val="117999"/>
              </a:lnSpc>
              <a:defRPr sz="1800"/>
            </a:pPr>
            <a:r>
              <a:rPr sz="2200"/>
              <a:t>when the conifers grow taller than the deciduous alders and cottonwoods.</a:t>
            </a:r>
          </a:p>
          <a:p>
            <a:pPr lvl="0">
              <a:lnSpc>
                <a:spcPct val="117999"/>
              </a:lnSpc>
              <a:defRPr sz="1800"/>
            </a:pPr>
            <a:r>
              <a:rPr sz="2200"/>
              <a:t>They are shading them out.</a:t>
            </a:r>
          </a:p>
          <a:p>
            <a:pPr lvl="0">
              <a:lnSpc>
                <a:spcPct val="117999"/>
              </a:lnSpc>
              <a:defRPr sz="1800"/>
            </a:pPr>
            <a:r>
              <a:rPr sz="2200"/>
              <a:t>Can you see the deciduous trees?</a:t>
            </a:r>
          </a:p>
          <a:p>
            <a:pPr lvl="0">
              <a:lnSpc>
                <a:spcPct val="117999"/>
              </a:lnSpc>
              <a:defRPr sz="1800"/>
            </a:pPr>
            <a:r>
              <a:rPr sz="2200"/>
              <a:t>They’re dying.</a:t>
            </a:r>
          </a:p>
          <a:p>
            <a:pPr lvl="0">
              <a:lnSpc>
                <a:spcPct val="117999"/>
              </a:lnSpc>
              <a:defRPr sz="1800"/>
            </a:pPr>
            <a:r>
              <a:rPr sz="2200"/>
              <a:t>The conifers will once again be the kings of the forest.</a:t>
            </a:r>
          </a:p>
          <a:p>
            <a:pPr lvl="0">
              <a:lnSpc>
                <a:spcPct val="117999"/>
              </a:lnSpc>
              <a:defRPr sz="1800"/>
            </a:pPr>
            <a:r>
              <a:rPr sz="2200"/>
              <a:t>They were there first. </a:t>
            </a:r>
          </a:p>
          <a:p>
            <a:pPr lvl="0">
              <a:lnSpc>
                <a:spcPct val="117999"/>
              </a:lnSpc>
              <a:defRPr sz="1800"/>
            </a:pPr>
            <a:r>
              <a:rPr sz="2200"/>
              <a:t>And they will be there once the ecosystem has recovered.  But the cottonwoods and alders made it all possible.</a:t>
            </a:r>
          </a:p>
          <a:p>
            <a:pPr lvl="0">
              <a:lnSpc>
                <a:spcPct val="117999"/>
              </a:lnSpc>
              <a:defRPr sz="1800"/>
            </a:pPr>
            <a:r>
              <a:rPr sz="2200"/>
              <a:t>This is what we call succession.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lvl="0"/>
          </a:p>
        </p:txBody>
      </p:sp>
      <p:sp>
        <p:nvSpPr>
          <p:cNvPr id="488" name="Shape 488"/>
          <p:cNvSpPr/>
          <p:nvPr>
            <p:ph type="body" sz="quarter" idx="1"/>
          </p:nvPr>
        </p:nvSpPr>
        <p:spPr>
          <a:prstGeom prst="rect">
            <a:avLst/>
          </a:prstGeom>
        </p:spPr>
        <p:txBody>
          <a:bodyPr/>
          <a:lstStyle/>
          <a:p>
            <a:pPr lvl="0">
              <a:defRPr sz="1800"/>
            </a:pPr>
            <a:r>
              <a:rPr sz="2200"/>
              <a:t>You can break the activity here.  </a:t>
            </a:r>
            <a:endParaRPr sz="2200"/>
          </a:p>
          <a:p>
            <a:pPr lvl="0">
              <a:defRPr sz="1800"/>
            </a:pPr>
            <a:r>
              <a:rPr sz="2200"/>
              <a:t>You can also mix the animal part of the activity with the plant part. </a:t>
            </a:r>
            <a:endParaRPr sz="2200"/>
          </a:p>
          <a:p>
            <a:pPr lvl="0">
              <a:defRPr sz="1800"/>
            </a:pPr>
            <a:r>
              <a:rPr sz="2200"/>
              <a:t>Take pictures of the animals and as they are able to go back to the habitat, have the students glue them on.</a:t>
            </a:r>
            <a:endParaRPr sz="2200"/>
          </a:p>
          <a:p>
            <a:pPr lvl="0">
              <a:defRPr sz="1800"/>
            </a:pPr>
            <a:r>
              <a:rPr sz="2200"/>
              <a:t>Or do a their activity:  Let them, now that they know, draw what the mountain would have to look like for a particular animal to return.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lvl="0"/>
          </a:p>
        </p:txBody>
      </p:sp>
      <p:sp>
        <p:nvSpPr>
          <p:cNvPr id="494" name="Shape 494"/>
          <p:cNvSpPr/>
          <p:nvPr>
            <p:ph type="body" sz="quarter" idx="1"/>
          </p:nvPr>
        </p:nvSpPr>
        <p:spPr>
          <a:prstGeom prst="rect">
            <a:avLst/>
          </a:prstGeom>
        </p:spPr>
        <p:txBody>
          <a:bodyPr/>
          <a:lstStyle/>
          <a:p>
            <a:pPr lvl="0">
              <a:lnSpc>
                <a:spcPct val="117999"/>
              </a:lnSpc>
              <a:defRPr sz="1800"/>
            </a:pPr>
            <a:r>
              <a:t>Water</a:t>
            </a:r>
          </a:p>
          <a:p>
            <a:pPr lvl="0">
              <a:lnSpc>
                <a:spcPct val="117999"/>
              </a:lnSpc>
              <a:defRPr sz="1800"/>
            </a:pPr>
            <a:r>
              <a:t>predator/prey</a:t>
            </a:r>
          </a:p>
          <a:p>
            <a:pPr lvl="0">
              <a:lnSpc>
                <a:spcPct val="117999"/>
              </a:lnSpc>
              <a:defRPr sz="1800"/>
            </a:pPr>
            <a:r>
              <a:t>Small legs</a:t>
            </a:r>
          </a:p>
          <a:p>
            <a:pPr lvl="0">
              <a:lnSpc>
                <a:spcPct val="117999"/>
              </a:lnSpc>
              <a:defRPr sz="1800"/>
            </a:pPr>
          </a:p>
          <a:p>
            <a:pPr lvl="0">
              <a:lnSpc>
                <a:spcPct val="117999"/>
              </a:lnSpc>
              <a:defRPr sz="1800"/>
            </a:pPr>
            <a:r>
              <a:rPr sz="2200"/>
              <a:t>When you ask students the question, water will inevitably come up.  After a short period, water was fine at Mount St. Helens. Rivers, creeks and lakes changed course, or were filled and new ones created, but there was potable water and there was rain.</a:t>
            </a:r>
          </a:p>
          <a:p>
            <a:pPr lvl="0">
              <a:lnSpc>
                <a:spcPct val="117999"/>
              </a:lnSpc>
              <a:defRPr sz="1800"/>
            </a:pPr>
          </a:p>
          <a:p>
            <a:pPr lvl="0">
              <a:lnSpc>
                <a:spcPct val="117999"/>
              </a:lnSpc>
              <a:defRPr sz="1800"/>
            </a:pPr>
            <a:r>
              <a:rPr sz="2200"/>
              <a:t>Discuss with students about predator/prey interactions.  Predators need to get more energy (food) from hunting than they spend in the hunt.  So Eagles and bobcats will stay in the periphery until their prey moves into the mountain.</a:t>
            </a:r>
          </a:p>
          <a:p>
            <a:pPr lvl="0">
              <a:lnSpc>
                <a:spcPct val="117999"/>
              </a:lnSpc>
              <a:defRPr sz="1800"/>
            </a:pPr>
            <a:r>
              <a:rPr sz="2200"/>
              <a:t>Animals have food preferences just like we.</a:t>
            </a:r>
          </a:p>
          <a:p>
            <a:pPr lvl="0">
              <a:lnSpc>
                <a:spcPct val="117999"/>
              </a:lnSpc>
              <a:defRPr sz="1800"/>
            </a:pPr>
            <a:r>
              <a:rPr sz="2200"/>
              <a:t>Elk prefer to eat conifers, they’ll stay out where the conifers are.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1" name="Shape 501"/>
          <p:cNvSpPr/>
          <p:nvPr>
            <p:ph type="sldImg"/>
          </p:nvPr>
        </p:nvSpPr>
        <p:spPr>
          <a:prstGeom prst="rect">
            <a:avLst/>
          </a:prstGeom>
        </p:spPr>
        <p:txBody>
          <a:bodyPr/>
          <a:lstStyle/>
          <a:p>
            <a:pPr lvl="0"/>
          </a:p>
        </p:txBody>
      </p:sp>
      <p:sp>
        <p:nvSpPr>
          <p:cNvPr id="502" name="Shape 502"/>
          <p:cNvSpPr/>
          <p:nvPr>
            <p:ph type="body" sz="quarter" idx="1"/>
          </p:nvPr>
        </p:nvSpPr>
        <p:spPr>
          <a:prstGeom prst="rect">
            <a:avLst/>
          </a:prstGeom>
        </p:spPr>
        <p:txBody>
          <a:bodyPr/>
          <a:lstStyle/>
          <a:p>
            <a:pPr lvl="0">
              <a:lnSpc>
                <a:spcPct val="117999"/>
              </a:lnSpc>
              <a:defRPr sz="1800"/>
            </a:pPr>
            <a:r>
              <a:t>We already saw these pictures of Mount St Helens after the eruption and thirty years later. </a:t>
            </a:r>
          </a:p>
          <a:p>
            <a:pPr lvl="0">
              <a:lnSpc>
                <a:spcPct val="117999"/>
              </a:lnSpc>
              <a:defRPr sz="1800"/>
            </a:pPr>
            <a:r>
              <a:t>This is the opportunity to tell your students of the area that was crusted over with ash.</a:t>
            </a:r>
          </a:p>
          <a:p>
            <a:pPr lvl="0">
              <a:lnSpc>
                <a:spcPct val="117999"/>
              </a:lnSpc>
              <a:defRPr sz="1800"/>
            </a:pPr>
            <a:r>
              <a:rPr sz="2200"/>
              <a:t>The damaged area was 24 square miles. </a:t>
            </a:r>
            <a:endParaRPr sz="2200"/>
          </a:p>
          <a:p>
            <a:pPr lvl="0">
              <a:lnSpc>
                <a:spcPct val="117999"/>
              </a:lnSpc>
              <a:defRPr sz="1800"/>
            </a:pPr>
            <a:r>
              <a:rPr sz="2200"/>
              <a:t>Discuss with your students about how squirrels and rabbits and other small mammals have small legs and can’t go into the damaged area. They have to wait until the vegetation creeps up the mountain as the vegetation recovers. And the conifers crawl up the mountain as well because their seeds fall at their feet. Need animals to disperse it here.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1" name="Shape 541"/>
          <p:cNvSpPr/>
          <p:nvPr>
            <p:ph type="sldImg"/>
          </p:nvPr>
        </p:nvSpPr>
        <p:spPr>
          <a:prstGeom prst="rect">
            <a:avLst/>
          </a:prstGeom>
        </p:spPr>
        <p:txBody>
          <a:bodyPr/>
          <a:lstStyle/>
          <a:p>
            <a:pPr lvl="0"/>
          </a:p>
        </p:txBody>
      </p:sp>
      <p:sp>
        <p:nvSpPr>
          <p:cNvPr id="542" name="Shape 542"/>
          <p:cNvSpPr/>
          <p:nvPr>
            <p:ph type="body" sz="quarter" idx="1"/>
          </p:nvPr>
        </p:nvSpPr>
        <p:spPr>
          <a:prstGeom prst="rect">
            <a:avLst/>
          </a:prstGeom>
        </p:spPr>
        <p:txBody>
          <a:bodyPr/>
          <a:lstStyle/>
          <a:p>
            <a:pPr lvl="0">
              <a:lnSpc>
                <a:spcPct val="117999"/>
              </a:lnSpc>
              <a:defRPr sz="1800"/>
            </a:pPr>
            <a:r>
              <a:rPr sz="2200"/>
              <a:t>So Right after the eruption discuss with your students which animals were able to visit the mountain?</a:t>
            </a:r>
            <a:endParaRPr sz="2200"/>
          </a:p>
          <a:p>
            <a:pPr lvl="0">
              <a:lnSpc>
                <a:spcPct val="117999"/>
              </a:lnSpc>
              <a:defRPr sz="1800"/>
            </a:pPr>
            <a:r>
              <a:rPr sz="2200"/>
              <a:t>What do we know?</a:t>
            </a:r>
          </a:p>
          <a:p>
            <a:pPr lvl="0">
              <a:lnSpc>
                <a:spcPct val="117999"/>
              </a:lnSpc>
              <a:defRPr sz="1800"/>
            </a:pPr>
            <a:r>
              <a:rPr sz="2200"/>
              <a:t>We know that elk were there two days later,</a:t>
            </a:r>
          </a:p>
          <a:p>
            <a:pPr lvl="0">
              <a:lnSpc>
                <a:spcPct val="117999"/>
              </a:lnSpc>
              <a:defRPr sz="1800"/>
            </a:pPr>
            <a:r>
              <a:rPr sz="2200"/>
              <a:t>Birds, since they’re on the wing, would fly over</a:t>
            </a:r>
          </a:p>
          <a:p>
            <a:pPr lvl="0">
              <a:lnSpc>
                <a:spcPct val="117999"/>
              </a:lnSpc>
              <a:defRPr sz="1800"/>
            </a:pPr>
            <a:r>
              <a:rPr sz="2200"/>
              <a:t>Half the insects in the world are airborne at any one time. Some carried in wind, some flying.</a:t>
            </a:r>
          </a:p>
          <a:p>
            <a:pPr lvl="0">
              <a:lnSpc>
                <a:spcPct val="117999"/>
              </a:lnSpc>
              <a:defRPr sz="1800"/>
            </a:pPr>
            <a:r>
              <a:rPr sz="2200"/>
              <a:t>Squirrels and rabbits are too small to travel long distances without food or shelter, so they stayed on the outskirts that were not damaged.  They didn’t even visit.</a:t>
            </a:r>
          </a:p>
          <a:p>
            <a:pPr lvl="0">
              <a:lnSpc>
                <a:spcPct val="117999"/>
              </a:lnSpc>
              <a:defRPr sz="1800"/>
            </a:pPr>
            <a:r>
              <a:rPr sz="2200"/>
              <a:t>Predators for squirrels and rabbits would stay on the outskirts with their prey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lvl="0"/>
          </a:p>
        </p:txBody>
      </p:sp>
      <p:sp>
        <p:nvSpPr>
          <p:cNvPr id="42" name="Shape 42"/>
          <p:cNvSpPr/>
          <p:nvPr>
            <p:ph type="body" sz="quarter" idx="1"/>
          </p:nvPr>
        </p:nvSpPr>
        <p:spPr>
          <a:prstGeom prst="rect">
            <a:avLst/>
          </a:prstGeom>
        </p:spPr>
        <p:txBody>
          <a:bodyPr/>
          <a:lstStyle/>
          <a:p>
            <a:pPr lvl="0">
              <a:lnSpc>
                <a:spcPct val="117999"/>
              </a:lnSpc>
              <a:defRPr sz="1800"/>
            </a:pPr>
            <a:r>
              <a:rPr sz="2200"/>
              <a:t>This is the way Mount St. Helens was after the eruption</a:t>
            </a:r>
          </a:p>
          <a:p>
            <a:pPr lvl="0">
              <a:lnSpc>
                <a:spcPct val="117999"/>
              </a:lnSpc>
              <a:defRPr sz="1800"/>
            </a:pPr>
            <a:r>
              <a:rPr sz="2200"/>
              <a:t>Gray, Crusty Ash.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6" name="Shape 586"/>
          <p:cNvSpPr/>
          <p:nvPr>
            <p:ph type="sldImg"/>
          </p:nvPr>
        </p:nvSpPr>
        <p:spPr>
          <a:prstGeom prst="rect">
            <a:avLst/>
          </a:prstGeom>
        </p:spPr>
        <p:txBody>
          <a:bodyPr/>
          <a:lstStyle/>
          <a:p>
            <a:pPr lvl="0"/>
          </a:p>
        </p:txBody>
      </p:sp>
      <p:sp>
        <p:nvSpPr>
          <p:cNvPr id="587" name="Shape 587"/>
          <p:cNvSpPr/>
          <p:nvPr>
            <p:ph type="body" sz="quarter" idx="1"/>
          </p:nvPr>
        </p:nvSpPr>
        <p:spPr>
          <a:prstGeom prst="rect">
            <a:avLst/>
          </a:prstGeom>
        </p:spPr>
        <p:txBody>
          <a:bodyPr/>
          <a:lstStyle/>
          <a:p>
            <a:pPr lvl="0">
              <a:lnSpc>
                <a:spcPct val="117999"/>
              </a:lnSpc>
              <a:defRPr sz="1800"/>
            </a:pPr>
            <a:r>
              <a:rPr sz="2200"/>
              <a:t>Discuss with your students whether each animal will find food, shelter and a place to nest in the habitat</a:t>
            </a:r>
          </a:p>
          <a:p>
            <a:pPr lvl="0">
              <a:lnSpc>
                <a:spcPct val="117999"/>
              </a:lnSpc>
              <a:defRPr sz="1800"/>
            </a:pPr>
            <a:r>
              <a:rPr sz="2200"/>
              <a:t>Why can the gopher stay on the mountain?</a:t>
            </a:r>
          </a:p>
          <a:p>
            <a:pPr lvl="0">
              <a:lnSpc>
                <a:spcPct val="117999"/>
              </a:lnSpc>
              <a:defRPr sz="1800"/>
            </a:pPr>
            <a:r>
              <a:rPr sz="2200"/>
              <a:t>What does the book say it eats?</a:t>
            </a:r>
          </a:p>
          <a:p>
            <a:pPr lvl="0">
              <a:lnSpc>
                <a:spcPct val="117999"/>
              </a:lnSpc>
              <a:defRPr sz="1800"/>
            </a:pPr>
            <a:r>
              <a:rPr sz="2200"/>
              <a:t>Did it have shelter and a place to nest?</a:t>
            </a:r>
          </a:p>
          <a:p>
            <a:pPr lvl="0">
              <a:lnSpc>
                <a:spcPct val="117999"/>
              </a:lnSpc>
              <a:defRPr sz="1800"/>
            </a:pPr>
            <a:r>
              <a:rPr sz="2200"/>
              <a:t>Does any other species have food, shelter and a place to nest?</a:t>
            </a:r>
            <a:endParaRPr sz="2200"/>
          </a:p>
          <a:p>
            <a:pPr lvl="0">
              <a:lnSpc>
                <a:spcPct val="117999"/>
              </a:lnSpc>
              <a:defRPr sz="1800"/>
            </a:pPr>
            <a:r>
              <a:rPr sz="2200"/>
              <a:t>What do Squirrel and Rabbit do?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9" name="Shape 629"/>
          <p:cNvSpPr/>
          <p:nvPr>
            <p:ph type="sldImg"/>
          </p:nvPr>
        </p:nvSpPr>
        <p:spPr>
          <a:prstGeom prst="rect">
            <a:avLst/>
          </a:prstGeom>
        </p:spPr>
        <p:txBody>
          <a:bodyPr/>
          <a:lstStyle/>
          <a:p>
            <a:pPr lvl="0"/>
          </a:p>
        </p:txBody>
      </p:sp>
      <p:sp>
        <p:nvSpPr>
          <p:cNvPr id="630" name="Shape 630"/>
          <p:cNvSpPr/>
          <p:nvPr>
            <p:ph type="body" sz="quarter" idx="1"/>
          </p:nvPr>
        </p:nvSpPr>
        <p:spPr>
          <a:prstGeom prst="rect">
            <a:avLst/>
          </a:prstGeom>
        </p:spPr>
        <p:txBody>
          <a:bodyPr/>
          <a:lstStyle/>
          <a:p>
            <a:pPr lvl="0">
              <a:defRPr sz="1800"/>
            </a:pPr>
            <a:r>
              <a:rPr sz="2200"/>
              <a:t>Discuss with your students whether things may have changed in a few weeks.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8" name="Shape 678"/>
          <p:cNvSpPr/>
          <p:nvPr>
            <p:ph type="sldImg"/>
          </p:nvPr>
        </p:nvSpPr>
        <p:spPr>
          <a:prstGeom prst="rect">
            <a:avLst/>
          </a:prstGeom>
        </p:spPr>
        <p:txBody>
          <a:bodyPr/>
          <a:lstStyle/>
          <a:p>
            <a:pPr lvl="0"/>
          </a:p>
        </p:txBody>
      </p:sp>
      <p:sp>
        <p:nvSpPr>
          <p:cNvPr id="679" name="Shape 679"/>
          <p:cNvSpPr/>
          <p:nvPr>
            <p:ph type="body" sz="quarter" idx="1"/>
          </p:nvPr>
        </p:nvSpPr>
        <p:spPr>
          <a:prstGeom prst="rect">
            <a:avLst/>
          </a:prstGeom>
        </p:spPr>
        <p:txBody>
          <a:bodyPr/>
          <a:lstStyle/>
          <a:p>
            <a:pPr lvl="0">
              <a:defRPr sz="1800"/>
            </a:pPr>
            <a:r>
              <a:rPr sz="2200"/>
              <a:t>Animals with long legs and wings can visit, but no one can stay to live.</a:t>
            </a:r>
            <a:endParaRPr sz="2200"/>
          </a:p>
          <a:p>
            <a:pPr lvl="0">
              <a:defRPr sz="1800"/>
            </a:pPr>
            <a:r>
              <a:rPr sz="2200"/>
              <a:t>No food, shelter or place to nest for any animal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p:cNvSpPr/>
          <p:nvPr>
            <p:ph type="sldImg"/>
          </p:nvPr>
        </p:nvSpPr>
        <p:spPr>
          <a:prstGeom prst="rect">
            <a:avLst/>
          </a:prstGeom>
        </p:spPr>
        <p:txBody>
          <a:bodyPr/>
          <a:lstStyle/>
          <a:p>
            <a:pPr lvl="0"/>
          </a:p>
        </p:txBody>
      </p:sp>
      <p:sp>
        <p:nvSpPr>
          <p:cNvPr id="741" name="Shape 741"/>
          <p:cNvSpPr/>
          <p:nvPr>
            <p:ph type="body" sz="quarter" idx="1"/>
          </p:nvPr>
        </p:nvSpPr>
        <p:spPr>
          <a:prstGeom prst="rect">
            <a:avLst/>
          </a:prstGeom>
        </p:spPr>
        <p:txBody>
          <a:bodyPr/>
          <a:lstStyle/>
          <a:p>
            <a:pPr lvl="0">
              <a:lnSpc>
                <a:spcPct val="117999"/>
              </a:lnSpc>
              <a:defRPr sz="1800"/>
            </a:pPr>
            <a:r>
              <a:t>Remind students what the vegetation has done at the end of summer</a:t>
            </a:r>
          </a:p>
          <a:p>
            <a:pPr lvl="0">
              <a:lnSpc>
                <a:spcPct val="117999"/>
              </a:lnSpc>
              <a:defRPr sz="1800"/>
            </a:pPr>
            <a:r>
              <a:t>Who has food and shelter</a:t>
            </a:r>
          </a:p>
          <a:p>
            <a:pPr lvl="0">
              <a:lnSpc>
                <a:spcPct val="117999"/>
              </a:lnSpc>
              <a:defRPr sz="1800"/>
            </a:pPr>
            <a:r>
              <a:rPr sz="2200"/>
              <a:t>Discuss which animals have food, shelter and nesting places by the end of summer.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8" name="Shape 808"/>
          <p:cNvSpPr/>
          <p:nvPr>
            <p:ph type="sldImg"/>
          </p:nvPr>
        </p:nvSpPr>
        <p:spPr>
          <a:prstGeom prst="rect">
            <a:avLst/>
          </a:prstGeom>
        </p:spPr>
        <p:txBody>
          <a:bodyPr/>
          <a:lstStyle/>
          <a:p>
            <a:pPr lvl="0"/>
          </a:p>
        </p:txBody>
      </p:sp>
      <p:sp>
        <p:nvSpPr>
          <p:cNvPr id="809" name="Shape 809"/>
          <p:cNvSpPr/>
          <p:nvPr>
            <p:ph type="body" sz="quarter" idx="1"/>
          </p:nvPr>
        </p:nvSpPr>
        <p:spPr>
          <a:prstGeom prst="rect">
            <a:avLst/>
          </a:prstGeom>
        </p:spPr>
        <p:txBody>
          <a:bodyPr/>
          <a:lstStyle/>
          <a:p>
            <a:pPr lvl="0">
              <a:lnSpc>
                <a:spcPct val="117999"/>
              </a:lnSpc>
              <a:defRPr sz="1800"/>
            </a:pPr>
            <a:r>
              <a:t>Who could live?</a:t>
            </a:r>
          </a:p>
          <a:p>
            <a:pPr lvl="0">
              <a:lnSpc>
                <a:spcPct val="117999"/>
              </a:lnSpc>
              <a:defRPr sz="1800"/>
            </a:pPr>
            <a:r>
              <a:rPr sz="2200"/>
              <a:t>Some bugs may fall into the patches of vegetation and be able to eke an existence. </a:t>
            </a:r>
          </a:p>
          <a:p>
            <a:pPr lvl="0">
              <a:lnSpc>
                <a:spcPct val="117999"/>
              </a:lnSpc>
              <a:defRPr sz="1800"/>
            </a:pPr>
            <a:r>
              <a:rPr sz="2200"/>
              <a:t>Birds, even ground nesting birds would not come.  There is not enough vegetation to hide from predators, not enough bugs to eat in the few green patches.</a:t>
            </a:r>
          </a:p>
          <a:p>
            <a:pPr lvl="0">
              <a:lnSpc>
                <a:spcPct val="117999"/>
              </a:lnSpc>
              <a:defRPr sz="1800"/>
            </a:pPr>
            <a:r>
              <a:rPr sz="2200"/>
              <a:t>We know squirrels and rabbits wouldn’t be able to walk.</a:t>
            </a:r>
          </a:p>
          <a:p>
            <a:pPr lvl="0">
              <a:lnSpc>
                <a:spcPct val="117999"/>
              </a:lnSpc>
              <a:defRPr sz="1800"/>
            </a:pPr>
            <a:r>
              <a:rPr sz="2200"/>
              <a:t>Elk walk, but there’s no place for them to rest and get out of the sun. They need to eat lots of conifer needles.</a:t>
            </a:r>
          </a:p>
          <a:p>
            <a:pPr lvl="0">
              <a:lnSpc>
                <a:spcPct val="117999"/>
              </a:lnSpc>
              <a:defRPr sz="1800"/>
            </a:pPr>
            <a:r>
              <a:rPr sz="2200"/>
              <a:t>Eagles and bobcats stay out. If the prey isn’t plentiful, predators won’t waste the energy.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7" name="Shape 887"/>
          <p:cNvSpPr/>
          <p:nvPr>
            <p:ph type="sldImg"/>
          </p:nvPr>
        </p:nvSpPr>
        <p:spPr>
          <a:prstGeom prst="rect">
            <a:avLst/>
          </a:prstGeom>
        </p:spPr>
        <p:txBody>
          <a:bodyPr/>
          <a:lstStyle/>
          <a:p>
            <a:pPr lvl="0"/>
          </a:p>
        </p:txBody>
      </p:sp>
      <p:sp>
        <p:nvSpPr>
          <p:cNvPr id="888" name="Shape 888"/>
          <p:cNvSpPr/>
          <p:nvPr>
            <p:ph type="body" sz="quarter" idx="1"/>
          </p:nvPr>
        </p:nvSpPr>
        <p:spPr>
          <a:prstGeom prst="rect">
            <a:avLst/>
          </a:prstGeom>
        </p:spPr>
        <p:txBody>
          <a:bodyPr/>
          <a:lstStyle/>
          <a:p>
            <a:pPr lvl="0">
              <a:lnSpc>
                <a:spcPct val="117999"/>
              </a:lnSpc>
              <a:defRPr sz="1800"/>
            </a:pPr>
            <a:r>
              <a:t>Remind your students what the vegetation has done.</a:t>
            </a:r>
          </a:p>
          <a:p>
            <a:pPr lvl="0">
              <a:lnSpc>
                <a:spcPct val="117999"/>
              </a:lnSpc>
              <a:defRPr sz="1800"/>
            </a:pPr>
            <a:r>
              <a:t>Discuss again what animals may be able to return to live on the mountain.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2" name="Shape 972"/>
          <p:cNvSpPr/>
          <p:nvPr>
            <p:ph type="sldImg"/>
          </p:nvPr>
        </p:nvSpPr>
        <p:spPr>
          <a:prstGeom prst="rect">
            <a:avLst/>
          </a:prstGeom>
        </p:spPr>
        <p:txBody>
          <a:bodyPr/>
          <a:lstStyle/>
          <a:p>
            <a:pPr lvl="0"/>
          </a:p>
        </p:txBody>
      </p:sp>
      <p:sp>
        <p:nvSpPr>
          <p:cNvPr id="973" name="Shape 973"/>
          <p:cNvSpPr/>
          <p:nvPr>
            <p:ph type="body" sz="quarter" idx="1"/>
          </p:nvPr>
        </p:nvSpPr>
        <p:spPr>
          <a:prstGeom prst="rect">
            <a:avLst/>
          </a:prstGeom>
        </p:spPr>
        <p:txBody>
          <a:bodyPr/>
          <a:lstStyle>
            <a:lvl1pPr>
              <a:lnSpc>
                <a:spcPct val="117999"/>
              </a:lnSpc>
            </a:lvl1pPr>
          </a:lstStyle>
          <a:p>
            <a:pPr lvl="0">
              <a:defRPr sz="1800"/>
            </a:pPr>
            <a:r>
              <a:rPr sz="2200"/>
              <a:t>After a year, things haven’t changed too much, but a ground nesting bird might feel safe nesting on the mountain in some areas. Some may feel like it’s safe enough. There are more insects now. There are also birds which fly in and have a little snack, but don’t choose to stay yet.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4" name="Shape 1034"/>
          <p:cNvSpPr/>
          <p:nvPr>
            <p:ph type="sldImg"/>
          </p:nvPr>
        </p:nvSpPr>
        <p:spPr>
          <a:prstGeom prst="rect">
            <a:avLst/>
          </a:prstGeom>
        </p:spPr>
        <p:txBody>
          <a:bodyPr/>
          <a:lstStyle/>
          <a:p>
            <a:pPr lvl="0"/>
          </a:p>
        </p:txBody>
      </p:sp>
      <p:sp>
        <p:nvSpPr>
          <p:cNvPr id="1035" name="Shape 1035"/>
          <p:cNvSpPr/>
          <p:nvPr>
            <p:ph type="body" sz="quarter" idx="1"/>
          </p:nvPr>
        </p:nvSpPr>
        <p:spPr>
          <a:prstGeom prst="rect">
            <a:avLst/>
          </a:prstGeom>
        </p:spPr>
        <p:txBody>
          <a:bodyPr/>
          <a:lstStyle/>
          <a:p>
            <a:pPr lvl="0">
              <a:defRPr sz="1800"/>
            </a:pPr>
            <a:r>
              <a:rPr sz="2200"/>
              <a:t>Remind your students of how the vegetation has progressed</a:t>
            </a:r>
            <a:endParaRPr sz="2200"/>
          </a:p>
          <a:p>
            <a:pPr lvl="0">
              <a:defRPr sz="1800"/>
            </a:pPr>
            <a:r>
              <a:rPr sz="2200"/>
              <a:t>Discuss which animals may now have what they need to return to the mountain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9" name="Shape 1099"/>
          <p:cNvSpPr/>
          <p:nvPr>
            <p:ph type="sldImg"/>
          </p:nvPr>
        </p:nvSpPr>
        <p:spPr>
          <a:prstGeom prst="rect">
            <a:avLst/>
          </a:prstGeom>
        </p:spPr>
        <p:txBody>
          <a:bodyPr/>
          <a:lstStyle/>
          <a:p>
            <a:pPr lvl="0"/>
          </a:p>
        </p:txBody>
      </p:sp>
      <p:sp>
        <p:nvSpPr>
          <p:cNvPr id="1100" name="Shape 1100"/>
          <p:cNvSpPr/>
          <p:nvPr>
            <p:ph type="body" sz="quarter" idx="1"/>
          </p:nvPr>
        </p:nvSpPr>
        <p:spPr>
          <a:prstGeom prst="rect">
            <a:avLst/>
          </a:prstGeom>
        </p:spPr>
        <p:txBody>
          <a:bodyPr/>
          <a:lstStyle/>
          <a:p>
            <a:pPr lvl="0">
              <a:defRPr sz="1800"/>
            </a:pPr>
            <a:r>
              <a:rPr sz="2200"/>
              <a:t>Tree nesting birds now have food, shelter and places to nest </a:t>
            </a:r>
            <a:endParaRPr sz="2200"/>
          </a:p>
          <a:p>
            <a:pPr lvl="0">
              <a:defRPr sz="1800"/>
            </a:pPr>
            <a:r>
              <a:rPr sz="2200"/>
              <a:t>Once the birds’ can come back, their predators can come back once there are enough birds and other prey for them to eat, and they have places to nest. There may not be enough places for eagles to nest.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4" name="Shape 1174"/>
          <p:cNvSpPr/>
          <p:nvPr>
            <p:ph type="sldImg"/>
          </p:nvPr>
        </p:nvSpPr>
        <p:spPr>
          <a:prstGeom prst="rect">
            <a:avLst/>
          </a:prstGeom>
        </p:spPr>
        <p:txBody>
          <a:bodyPr/>
          <a:lstStyle/>
          <a:p>
            <a:pPr lvl="0"/>
          </a:p>
        </p:txBody>
      </p:sp>
      <p:sp>
        <p:nvSpPr>
          <p:cNvPr id="1175" name="Shape 1175"/>
          <p:cNvSpPr/>
          <p:nvPr>
            <p:ph type="body" sz="quarter" idx="1"/>
          </p:nvPr>
        </p:nvSpPr>
        <p:spPr>
          <a:prstGeom prst="rect">
            <a:avLst/>
          </a:prstGeom>
        </p:spPr>
        <p:txBody>
          <a:bodyPr/>
          <a:lstStyle/>
          <a:p>
            <a:pPr lvl="0">
              <a:lnSpc>
                <a:spcPct val="117999"/>
              </a:lnSpc>
              <a:defRPr sz="1800"/>
            </a:pPr>
            <a:r>
              <a:t>Discuss with your students how the vegetation has changed</a:t>
            </a:r>
          </a:p>
          <a:p>
            <a:pPr lvl="0">
              <a:lnSpc>
                <a:spcPct val="117999"/>
              </a:lnSpc>
              <a:defRPr sz="1800"/>
            </a:pPr>
            <a:r>
              <a:t>What animals may be now able to live on the mountain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lvl="0"/>
          </a:p>
        </p:txBody>
      </p:sp>
      <p:sp>
        <p:nvSpPr>
          <p:cNvPr id="48" name="Shape 48"/>
          <p:cNvSpPr/>
          <p:nvPr>
            <p:ph type="body" sz="quarter" idx="1"/>
          </p:nvPr>
        </p:nvSpPr>
        <p:spPr>
          <a:prstGeom prst="rect">
            <a:avLst/>
          </a:prstGeom>
        </p:spPr>
        <p:txBody>
          <a:bodyPr/>
          <a:lstStyle/>
          <a:p>
            <a:pPr lvl="0">
              <a:lnSpc>
                <a:spcPct val="117999"/>
              </a:lnSpc>
              <a:defRPr sz="1800"/>
            </a:pPr>
            <a:r>
              <a:rPr sz="2200"/>
              <a:t>But we know gopher survived, and he started making tunnels.  </a:t>
            </a:r>
          </a:p>
          <a:p>
            <a:pPr lvl="0">
              <a:lnSpc>
                <a:spcPct val="117999"/>
              </a:lnSpc>
              <a:defRPr sz="1800"/>
            </a:pPr>
            <a:r>
              <a:rPr sz="2200"/>
              <a:t>The tunnels broke up the hard crusty ash and brought up dirt from below.</a:t>
            </a:r>
          </a:p>
          <a:p>
            <a:pPr lvl="0">
              <a:lnSpc>
                <a:spcPct val="117999"/>
              </a:lnSpc>
              <a:defRPr sz="1800"/>
            </a:pPr>
            <a:r>
              <a:rPr sz="2200"/>
              <a:t>They brought up bacteria from under the surface that made the dirt on top very nutritious, fertile</a:t>
            </a:r>
          </a:p>
          <a:p>
            <a:pPr lvl="0">
              <a:lnSpc>
                <a:spcPct val="117999"/>
              </a:lnSpc>
              <a:defRPr sz="1800"/>
            </a:pPr>
            <a:r>
              <a:rPr sz="2200"/>
              <a:t>(Any plant that falls on the gopher tunnels will have place to send out roots and food.</a:t>
            </a:r>
          </a:p>
          <a:p>
            <a:pPr lvl="0">
              <a:lnSpc>
                <a:spcPct val="117999"/>
              </a:lnSpc>
              <a:defRPr sz="1800"/>
            </a:pPr>
            <a:r>
              <a:rPr sz="2200"/>
              <a:t>Some Islands of life surfed down the avalanche </a:t>
            </a:r>
          </a:p>
          <a:p>
            <a:pPr lvl="0">
              <a:lnSpc>
                <a:spcPct val="117999"/>
              </a:lnSpc>
              <a:defRPr sz="1800"/>
            </a:pPr>
            <a:r>
              <a:rPr sz="2200"/>
              <a:t>What we’ll be doing is a representative slice of what happened to show students the idea of how plant and animal life returned to the mountain. You can break the activity into two lessons.</a:t>
            </a:r>
          </a:p>
          <a:p>
            <a:pPr lvl="0">
              <a:lnSpc>
                <a:spcPct val="117999"/>
              </a:lnSpc>
              <a:defRPr sz="1800"/>
            </a:pPr>
            <a:r>
              <a:rPr sz="2200"/>
              <a:t>Need to remember that it was not a sequential recovery. First this happened, then this happened.</a:t>
            </a:r>
          </a:p>
          <a:p>
            <a:pPr lvl="0">
              <a:lnSpc>
                <a:spcPct val="117999"/>
              </a:lnSpc>
              <a:defRPr sz="1800"/>
            </a:pPr>
            <a:r>
              <a:rPr sz="2200"/>
              <a:t>It was more of a jumble and happened at different rates in different areas.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4" name="Shape 1254"/>
          <p:cNvSpPr/>
          <p:nvPr>
            <p:ph type="sldImg"/>
          </p:nvPr>
        </p:nvSpPr>
        <p:spPr>
          <a:prstGeom prst="rect">
            <a:avLst/>
          </a:prstGeom>
        </p:spPr>
        <p:txBody>
          <a:bodyPr/>
          <a:lstStyle/>
          <a:p>
            <a:pPr lvl="0"/>
          </a:p>
        </p:txBody>
      </p:sp>
      <p:sp>
        <p:nvSpPr>
          <p:cNvPr id="1255" name="Shape 1255"/>
          <p:cNvSpPr/>
          <p:nvPr>
            <p:ph type="body" sz="quarter" idx="1"/>
          </p:nvPr>
        </p:nvSpPr>
        <p:spPr>
          <a:prstGeom prst="rect">
            <a:avLst/>
          </a:prstGeom>
        </p:spPr>
        <p:txBody>
          <a:bodyPr/>
          <a:lstStyle>
            <a:lvl1pPr>
              <a:lnSpc>
                <a:spcPct val="117999"/>
              </a:lnSpc>
            </a:lvl1pPr>
          </a:lstStyle>
          <a:p>
            <a:pPr lvl="0">
              <a:defRPr sz="1800"/>
            </a:pPr>
            <a:r>
              <a:rPr sz="2200"/>
              <a:t>By ten years later, according to Mount St. Helens scientists, elks, birds, small mammals, were all represented back on the mountain.  Predators followed prey. So the bobcat and the eagle followed the birds and small mammals.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9" name="Shape 1259"/>
          <p:cNvSpPr/>
          <p:nvPr>
            <p:ph type="sldImg"/>
          </p:nvPr>
        </p:nvSpPr>
        <p:spPr>
          <a:prstGeom prst="rect">
            <a:avLst/>
          </a:prstGeom>
        </p:spPr>
        <p:txBody>
          <a:bodyPr/>
          <a:lstStyle/>
          <a:p>
            <a:pPr lvl="0"/>
          </a:p>
        </p:txBody>
      </p:sp>
      <p:sp>
        <p:nvSpPr>
          <p:cNvPr id="1260" name="Shape 1260"/>
          <p:cNvSpPr/>
          <p:nvPr>
            <p:ph type="body" sz="quarter" idx="1"/>
          </p:nvPr>
        </p:nvSpPr>
        <p:spPr>
          <a:prstGeom prst="rect">
            <a:avLst/>
          </a:prstGeom>
        </p:spPr>
        <p:txBody>
          <a:bodyPr/>
          <a:lstStyle/>
          <a:p>
            <a:pPr lvl="0">
              <a:defRPr sz="1800"/>
            </a:pPr>
            <a:r>
              <a:rPr sz="2200"/>
              <a:t>What do plants need</a:t>
            </a:r>
            <a:endParaRPr sz="2200"/>
          </a:p>
          <a:p>
            <a:pPr lvl="0">
              <a:defRPr sz="1800"/>
            </a:pPr>
            <a:r>
              <a:rPr sz="2200"/>
              <a:t>What do animals need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7" name="Shape 1267"/>
          <p:cNvSpPr/>
          <p:nvPr>
            <p:ph type="sldImg"/>
          </p:nvPr>
        </p:nvSpPr>
        <p:spPr>
          <a:prstGeom prst="rect">
            <a:avLst/>
          </a:prstGeom>
        </p:spPr>
        <p:txBody>
          <a:bodyPr/>
          <a:lstStyle/>
          <a:p>
            <a:pPr lvl="0"/>
          </a:p>
        </p:txBody>
      </p:sp>
      <p:sp>
        <p:nvSpPr>
          <p:cNvPr id="1268" name="Shape 1268"/>
          <p:cNvSpPr/>
          <p:nvPr>
            <p:ph type="body" sz="quarter" idx="1"/>
          </p:nvPr>
        </p:nvSpPr>
        <p:spPr>
          <a:prstGeom prst="rect">
            <a:avLst/>
          </a:prstGeom>
        </p:spPr>
        <p:txBody>
          <a:bodyPr/>
          <a:lstStyle/>
          <a:p>
            <a:pPr lvl="0">
              <a:defRPr sz="1800"/>
            </a:pPr>
            <a:r>
              <a:rPr sz="2200"/>
              <a:t>Ask students to write a paragraph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sldImg"/>
          </p:nvPr>
        </p:nvSpPr>
        <p:spPr>
          <a:prstGeom prst="rect">
            <a:avLst/>
          </a:prstGeom>
        </p:spPr>
        <p:txBody>
          <a:bodyPr/>
          <a:lstStyle/>
          <a:p>
            <a:pPr lvl="0"/>
          </a:p>
        </p:txBody>
      </p:sp>
      <p:sp>
        <p:nvSpPr>
          <p:cNvPr id="54" name="Shape 54"/>
          <p:cNvSpPr/>
          <p:nvPr>
            <p:ph type="body" sz="quarter" idx="1"/>
          </p:nvPr>
        </p:nvSpPr>
        <p:spPr>
          <a:prstGeom prst="rect">
            <a:avLst/>
          </a:prstGeom>
        </p:spPr>
        <p:txBody>
          <a:bodyPr/>
          <a:lstStyle/>
          <a:p>
            <a:pPr lvl="0">
              <a:lnSpc>
                <a:spcPct val="117999"/>
              </a:lnSpc>
              <a:defRPr sz="1800"/>
            </a:pPr>
            <a:r>
              <a:rPr sz="2200"/>
              <a:t>A place to send down roots I equate to shelter for an animal.</a:t>
            </a:r>
          </a:p>
          <a:p>
            <a:pPr lvl="0">
              <a:lnSpc>
                <a:spcPct val="117999"/>
              </a:lnSpc>
              <a:defRPr sz="1800"/>
            </a:pPr>
            <a:r>
              <a:rPr sz="2200"/>
              <a:t>Food the gopher provided, or fertilizer, because the ash was sterile.</a:t>
            </a:r>
          </a:p>
          <a:p>
            <a:pPr lvl="0">
              <a:lnSpc>
                <a:spcPct val="117999"/>
              </a:lnSpc>
              <a:defRPr sz="1800"/>
            </a:pPr>
            <a:r>
              <a:rPr sz="2200"/>
              <a:t>Sun or shade depends on plants. Some actually need shade</a:t>
            </a:r>
          </a:p>
          <a:p>
            <a:pPr lvl="0">
              <a:lnSpc>
                <a:spcPct val="117999"/>
              </a:lnSpc>
              <a:defRPr sz="1800"/>
            </a:pPr>
            <a:r>
              <a:rPr sz="2200"/>
              <a:t>There was no difference in the amount of rain because of the volcano, so water is moot point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lvl="0"/>
          </a:p>
        </p:txBody>
      </p:sp>
      <p:sp>
        <p:nvSpPr>
          <p:cNvPr id="65" name="Shape 65"/>
          <p:cNvSpPr/>
          <p:nvPr>
            <p:ph type="body" sz="quarter" idx="1"/>
          </p:nvPr>
        </p:nvSpPr>
        <p:spPr>
          <a:prstGeom prst="rect">
            <a:avLst/>
          </a:prstGeom>
        </p:spPr>
        <p:txBody>
          <a:bodyPr/>
          <a:lstStyle/>
          <a:p>
            <a:pPr lvl="0">
              <a:lnSpc>
                <a:spcPct val="117999"/>
              </a:lnSpc>
              <a:defRPr sz="1800"/>
            </a:pPr>
            <a:r>
              <a:rPr sz="2200"/>
              <a:t>So right away, seeds are blowing in the wind.  Coming from places that weren’t damaged, like the Black Cottonwood and Red Alder which lived on parts of the mountain before the eruption.</a:t>
            </a:r>
          </a:p>
          <a:p>
            <a:pPr lvl="0">
              <a:lnSpc>
                <a:spcPct val="117999"/>
              </a:lnSpc>
              <a:defRPr sz="1800"/>
            </a:pPr>
            <a:r>
              <a:rPr sz="2200"/>
              <a:t>They are deciduous. They need sun to sprout.</a:t>
            </a:r>
          </a:p>
          <a:p>
            <a:pPr lvl="0">
              <a:lnSpc>
                <a:spcPct val="117999"/>
              </a:lnSpc>
              <a:defRPr sz="1800"/>
            </a:pPr>
            <a:r>
              <a:rPr sz="2200"/>
              <a:t>And places that are far, far away—any old seed. Fur little bushes and brush.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lvl="0"/>
          </a:p>
        </p:txBody>
      </p:sp>
      <p:sp>
        <p:nvSpPr>
          <p:cNvPr id="71" name="Shape 71"/>
          <p:cNvSpPr/>
          <p:nvPr>
            <p:ph type="body" sz="quarter" idx="1"/>
          </p:nvPr>
        </p:nvSpPr>
        <p:spPr>
          <a:prstGeom prst="rect">
            <a:avLst/>
          </a:prstGeom>
        </p:spPr>
        <p:txBody>
          <a:bodyPr/>
          <a:lstStyle/>
          <a:p>
            <a:pPr lvl="0">
              <a:lnSpc>
                <a:spcPct val="117999"/>
              </a:lnSpc>
              <a:defRPr sz="1800"/>
            </a:pPr>
            <a:r>
              <a:rPr sz="2200"/>
              <a:t>What did not blow in on the wind was the seeds of coniferous trees like hemlocks and firs</a:t>
            </a:r>
          </a:p>
          <a:p>
            <a:pPr lvl="0">
              <a:lnSpc>
                <a:spcPct val="117999"/>
              </a:lnSpc>
              <a:defRPr sz="1800"/>
            </a:pPr>
            <a:r>
              <a:rPr sz="2200"/>
              <a:t>Had to depend on animals to disperse the seeds.</a:t>
            </a:r>
            <a:endParaRPr sz="2200"/>
          </a:p>
          <a:p>
            <a:pPr lvl="0">
              <a:lnSpc>
                <a:spcPct val="117999"/>
              </a:lnSpc>
              <a:defRPr sz="1800"/>
            </a:pPr>
            <a:r>
              <a:rPr sz="2200"/>
              <a:t>They also need shade to sprout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p>
            <a:pPr lvl="0">
              <a:lnSpc>
                <a:spcPct val="117999"/>
              </a:lnSpc>
              <a:defRPr sz="1800"/>
            </a:pPr>
            <a:r>
              <a:t>Right after eruption</a:t>
            </a:r>
          </a:p>
          <a:p>
            <a:pPr lvl="0">
              <a:lnSpc>
                <a:spcPct val="117999"/>
              </a:lnSpc>
              <a:defRPr sz="1800"/>
            </a:pPr>
            <a:r>
              <a:t>Gopher</a:t>
            </a:r>
          </a:p>
          <a:p>
            <a:pPr lvl="0">
              <a:lnSpc>
                <a:spcPct val="117999"/>
              </a:lnSpc>
              <a:defRPr sz="1800"/>
            </a:pPr>
            <a:r>
              <a:t>Elk</a:t>
            </a:r>
          </a:p>
          <a:p>
            <a:pPr lvl="0">
              <a:lnSpc>
                <a:spcPct val="117999"/>
              </a:lnSpc>
              <a:defRPr sz="1800"/>
            </a:pPr>
          </a:p>
          <a:p>
            <a:pPr lvl="0">
              <a:lnSpc>
                <a:spcPct val="117999"/>
              </a:lnSpc>
              <a:defRPr sz="1800"/>
            </a:pPr>
            <a:r>
              <a:t>So take out your form that looks like this.</a:t>
            </a:r>
          </a:p>
          <a:p>
            <a:pPr lvl="0">
              <a:lnSpc>
                <a:spcPct val="117999"/>
              </a:lnSpc>
              <a:defRPr sz="1800"/>
            </a:pPr>
            <a:r>
              <a:rPr sz="2200"/>
              <a:t>So let’s look at what happened and bring plants back to the mountain.</a:t>
            </a:r>
          </a:p>
          <a:p>
            <a:pPr lvl="0">
              <a:lnSpc>
                <a:spcPct val="117999"/>
              </a:lnSpc>
              <a:defRPr sz="1800"/>
            </a:pPr>
            <a:r>
              <a:rPr sz="2200"/>
              <a:t>After the eruption in many parts of the mountain gophers came out and dug tunnels. </a:t>
            </a:r>
          </a:p>
          <a:p>
            <a:pPr lvl="0">
              <a:lnSpc>
                <a:spcPct val="117999"/>
              </a:lnSpc>
              <a:defRPr sz="1800"/>
            </a:pPr>
            <a:r>
              <a:rPr sz="2200"/>
              <a:t>In a few, very few, parts of the mountain, there were islands of life, but we’ll just look at this little part of the mountain.</a:t>
            </a:r>
          </a:p>
          <a:p>
            <a:pPr lvl="0">
              <a:lnSpc>
                <a:spcPct val="117999"/>
              </a:lnSpc>
              <a:defRPr sz="1800"/>
            </a:pPr>
            <a:r>
              <a:rPr sz="2200"/>
              <a:t>Elk visited. Elk’s hooves broke up the ground. Now seeds that blew in could have a place to send down roots.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lvl="0"/>
          </a:p>
        </p:txBody>
      </p:sp>
      <p:sp>
        <p:nvSpPr>
          <p:cNvPr id="122" name="Shape 122"/>
          <p:cNvSpPr/>
          <p:nvPr>
            <p:ph type="body" sz="quarter" idx="1"/>
          </p:nvPr>
        </p:nvSpPr>
        <p:spPr>
          <a:prstGeom prst="rect">
            <a:avLst/>
          </a:prstGeom>
        </p:spPr>
        <p:txBody>
          <a:bodyPr/>
          <a:lstStyle/>
          <a:p>
            <a:pPr lvl="0">
              <a:lnSpc>
                <a:spcPct val="117999"/>
              </a:lnSpc>
              <a:defRPr sz="1800"/>
            </a:pPr>
            <a:r>
              <a:rPr sz="2200"/>
              <a:t>Elk Dropped Fertilizer</a:t>
            </a:r>
          </a:p>
          <a:p>
            <a:pPr lvl="0">
              <a:lnSpc>
                <a:spcPct val="117999"/>
              </a:lnSpc>
              <a:defRPr sz="1800"/>
            </a:pPr>
            <a:r>
              <a:rPr sz="2200"/>
              <a:t>And now, in some of elk’s footprints, we not only have a place to send down roots, but food too, </a:t>
            </a:r>
            <a:endParaRPr sz="2200"/>
          </a:p>
          <a:p>
            <a:pPr lvl="0">
              <a:lnSpc>
                <a:spcPct val="117999"/>
              </a:lnSpc>
              <a:defRPr sz="1800"/>
            </a:pPr>
            <a:r>
              <a:rPr sz="2200"/>
              <a:t>Color in some fertilized hoof prints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lvl="0"/>
          </a:p>
        </p:txBody>
      </p:sp>
      <p:sp>
        <p:nvSpPr>
          <p:cNvPr id="150" name="Shape 150"/>
          <p:cNvSpPr/>
          <p:nvPr>
            <p:ph type="body" sz="quarter" idx="1"/>
          </p:nvPr>
        </p:nvSpPr>
        <p:spPr>
          <a:prstGeom prst="rect">
            <a:avLst/>
          </a:prstGeom>
        </p:spPr>
        <p:txBody>
          <a:bodyPr/>
          <a:lstStyle/>
          <a:p>
            <a:pPr lvl="0">
              <a:lnSpc>
                <a:spcPct val="117999"/>
              </a:lnSpc>
              <a:defRPr sz="1800"/>
            </a:pPr>
            <a:r>
              <a:t>Spring Time</a:t>
            </a:r>
          </a:p>
          <a:p>
            <a:pPr lvl="0">
              <a:lnSpc>
                <a:spcPct val="117999"/>
              </a:lnSpc>
              <a:defRPr sz="1800"/>
            </a:pPr>
            <a:r>
              <a:t>What’s happening?</a:t>
            </a:r>
          </a:p>
          <a:p>
            <a:pPr lvl="0">
              <a:lnSpc>
                <a:spcPct val="117999"/>
              </a:lnSpc>
              <a:defRPr sz="1800"/>
            </a:pPr>
            <a:r>
              <a:t>What will happen to seeds?</a:t>
            </a:r>
          </a:p>
          <a:p>
            <a:pPr lvl="0">
              <a:lnSpc>
                <a:spcPct val="117999"/>
              </a:lnSpc>
              <a:defRPr sz="1800"/>
            </a:pPr>
            <a:r>
              <a:t>Put them in</a:t>
            </a:r>
          </a:p>
          <a:p>
            <a:pPr lvl="0">
              <a:lnSpc>
                <a:spcPct val="117999"/>
              </a:lnSpc>
              <a:defRPr sz="1800"/>
            </a:pPr>
            <a:r>
              <a:t>not all become plants</a:t>
            </a:r>
          </a:p>
          <a:p>
            <a:pPr lvl="0">
              <a:lnSpc>
                <a:spcPct val="117999"/>
              </a:lnSpc>
              <a:defRPr sz="1800"/>
            </a:pPr>
            <a:r>
              <a:rPr sz="2200"/>
              <a:t>Seeds fall onto the Mountain the first day. </a:t>
            </a:r>
          </a:p>
          <a:p>
            <a:pPr lvl="0">
              <a:lnSpc>
                <a:spcPct val="117999"/>
              </a:lnSpc>
              <a:defRPr sz="1800"/>
            </a:pPr>
            <a:r>
              <a:rPr sz="2200"/>
              <a:t>It’s spring time.</a:t>
            </a:r>
          </a:p>
          <a:p>
            <a:pPr lvl="0">
              <a:lnSpc>
                <a:spcPct val="117999"/>
              </a:lnSpc>
              <a:defRPr sz="1800"/>
            </a:pPr>
            <a:r>
              <a:rPr sz="2200"/>
              <a:t>Seeds that blow in the wind.</a:t>
            </a:r>
          </a:p>
          <a:p>
            <a:pPr lvl="0">
              <a:lnSpc>
                <a:spcPct val="117999"/>
              </a:lnSpc>
              <a:defRPr sz="1800"/>
            </a:pPr>
            <a:r>
              <a:rPr sz="2200"/>
              <a:t>If lands in right place, sprouts</a:t>
            </a:r>
            <a:endParaRPr sz="2200"/>
          </a:p>
          <a:p>
            <a:pPr lvl="0">
              <a:lnSpc>
                <a:spcPct val="117999"/>
              </a:lnSpc>
              <a:defRPr sz="1800"/>
            </a:pPr>
            <a:r>
              <a:rPr sz="2200"/>
              <a:t>Put seeds in some of the possible places where they could land, but not all.</a:t>
            </a:r>
          </a:p>
          <a:p>
            <a:pPr lvl="0">
              <a:lnSpc>
                <a:spcPct val="117999"/>
              </a:lnSpc>
              <a:defRPr sz="1800"/>
            </a:pPr>
            <a:r>
              <a:rPr sz="2200">
                <a:solidFill>
                  <a:srgbClr val="C82506"/>
                </a:solidFill>
              </a:rPr>
              <a:t>Every seed that lands does not become a plant!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0"/>
            <a:ext cx="10464800" cy="49403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4279900"/>
            <a:ext cx="10464800" cy="38608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952500" y="93506"/>
            <a:ext cx="11099800" cy="2860988"/>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tif"/><Relationship Id="rId4" Type="http://schemas.openxmlformats.org/officeDocument/2006/relationships/image" Target="../media/image11.png"/><Relationship Id="rId5"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tif"/><Relationship Id="rId5" Type="http://schemas.openxmlformats.org/officeDocument/2006/relationships/image" Target="../media/image3.tif"/><Relationship Id="rId6" Type="http://schemas.openxmlformats.org/officeDocument/2006/relationships/image" Target="../media/image4.tif"/><Relationship Id="rId7" Type="http://schemas.openxmlformats.org/officeDocument/2006/relationships/image" Target="../media/image5.tif"/><Relationship Id="rId8" Type="http://schemas.openxmlformats.org/officeDocument/2006/relationships/image" Target="../media/image6.tif"/><Relationship Id="rId9" Type="http://schemas.openxmlformats.org/officeDocument/2006/relationships/image" Target="../media/image7.tif"/><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tif"/><Relationship Id="rId5" Type="http://schemas.openxmlformats.org/officeDocument/2006/relationships/image" Target="../media/image3.tif"/><Relationship Id="rId6" Type="http://schemas.openxmlformats.org/officeDocument/2006/relationships/image" Target="../media/image4.tif"/><Relationship Id="rId7" Type="http://schemas.openxmlformats.org/officeDocument/2006/relationships/image" Target="../media/image5.tif"/><Relationship Id="rId8" Type="http://schemas.openxmlformats.org/officeDocument/2006/relationships/image" Target="../media/image6.tif"/><Relationship Id="rId9" Type="http://schemas.openxmlformats.org/officeDocument/2006/relationships/image" Target="../media/image7.tif"/><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tif"/><Relationship Id="rId6" Type="http://schemas.openxmlformats.org/officeDocument/2006/relationships/image" Target="../media/image3.tif"/><Relationship Id="rId7" Type="http://schemas.openxmlformats.org/officeDocument/2006/relationships/image" Target="../media/image4.tif"/><Relationship Id="rId8" Type="http://schemas.openxmlformats.org/officeDocument/2006/relationships/image" Target="../media/image5.tif"/><Relationship Id="rId9" Type="http://schemas.openxmlformats.org/officeDocument/2006/relationships/image" Target="../media/image6.tif"/><Relationship Id="rId10" Type="http://schemas.openxmlformats.org/officeDocument/2006/relationships/image" Target="../media/image7.tif"/><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tif"/><Relationship Id="rId6" Type="http://schemas.openxmlformats.org/officeDocument/2006/relationships/image" Target="../media/image3.tif"/><Relationship Id="rId7" Type="http://schemas.openxmlformats.org/officeDocument/2006/relationships/image" Target="../media/image4.tif"/><Relationship Id="rId8" Type="http://schemas.openxmlformats.org/officeDocument/2006/relationships/image" Target="../media/image5.tif"/><Relationship Id="rId9" Type="http://schemas.openxmlformats.org/officeDocument/2006/relationships/image" Target="../media/image6.tif"/><Relationship Id="rId10" Type="http://schemas.openxmlformats.org/officeDocument/2006/relationships/image" Target="../media/image7.tif"/><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2.tif"/><Relationship Id="rId8" Type="http://schemas.openxmlformats.org/officeDocument/2006/relationships/image" Target="../media/image3.tif"/><Relationship Id="rId9" Type="http://schemas.openxmlformats.org/officeDocument/2006/relationships/image" Target="../media/image4.tif"/><Relationship Id="rId10" Type="http://schemas.openxmlformats.org/officeDocument/2006/relationships/image" Target="../media/image5.tif"/><Relationship Id="rId11" Type="http://schemas.openxmlformats.org/officeDocument/2006/relationships/image" Target="../media/image6.tif"/><Relationship Id="rId12" Type="http://schemas.openxmlformats.org/officeDocument/2006/relationships/image" Target="../media/image7.tif"/><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2.tif"/><Relationship Id="rId8" Type="http://schemas.openxmlformats.org/officeDocument/2006/relationships/image" Target="../media/image3.tif"/><Relationship Id="rId9" Type="http://schemas.openxmlformats.org/officeDocument/2006/relationships/image" Target="../media/image4.tif"/><Relationship Id="rId10" Type="http://schemas.openxmlformats.org/officeDocument/2006/relationships/image" Target="../media/image5.tif"/><Relationship Id="rId11" Type="http://schemas.openxmlformats.org/officeDocument/2006/relationships/image" Target="../media/image6.tif"/><Relationship Id="rId12" Type="http://schemas.openxmlformats.org/officeDocument/2006/relationships/image" Target="../media/image7.tif"/><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tif"/><Relationship Id="rId9" Type="http://schemas.openxmlformats.org/officeDocument/2006/relationships/image" Target="../media/image3.tif"/><Relationship Id="rId10" Type="http://schemas.openxmlformats.org/officeDocument/2006/relationships/image" Target="../media/image4.tif"/><Relationship Id="rId11" Type="http://schemas.openxmlformats.org/officeDocument/2006/relationships/image" Target="../media/image5.tif"/><Relationship Id="rId12" Type="http://schemas.openxmlformats.org/officeDocument/2006/relationships/image" Target="../media/image6.tif"/><Relationship Id="rId13" Type="http://schemas.openxmlformats.org/officeDocument/2006/relationships/image" Target="../media/image7.tif"/><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tif"/><Relationship Id="rId9" Type="http://schemas.openxmlformats.org/officeDocument/2006/relationships/image" Target="../media/image3.tif"/><Relationship Id="rId10" Type="http://schemas.openxmlformats.org/officeDocument/2006/relationships/image" Target="../media/image4.tif"/><Relationship Id="rId11" Type="http://schemas.openxmlformats.org/officeDocument/2006/relationships/image" Target="../media/image5.tif"/><Relationship Id="rId12" Type="http://schemas.openxmlformats.org/officeDocument/2006/relationships/image" Target="../media/image6.tif"/><Relationship Id="rId13" Type="http://schemas.openxmlformats.org/officeDocument/2006/relationships/image" Target="../media/image7.tif"/><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tif"/><Relationship Id="rId9" Type="http://schemas.openxmlformats.org/officeDocument/2006/relationships/image" Target="../media/image3.tif"/><Relationship Id="rId10" Type="http://schemas.openxmlformats.org/officeDocument/2006/relationships/image" Target="../media/image4.tif"/><Relationship Id="rId11" Type="http://schemas.openxmlformats.org/officeDocument/2006/relationships/image" Target="../media/image5.tif"/><Relationship Id="rId12" Type="http://schemas.openxmlformats.org/officeDocument/2006/relationships/image" Target="../media/image6.tif"/><Relationship Id="rId13" Type="http://schemas.openxmlformats.org/officeDocument/2006/relationships/image" Target="../media/image7.tif"/><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2.tif"/><Relationship Id="rId9" Type="http://schemas.openxmlformats.org/officeDocument/2006/relationships/image" Target="../media/image3.tif"/><Relationship Id="rId10" Type="http://schemas.openxmlformats.org/officeDocument/2006/relationships/image" Target="../media/image4.tif"/><Relationship Id="rId11" Type="http://schemas.openxmlformats.org/officeDocument/2006/relationships/image" Target="../media/image5.tif"/><Relationship Id="rId12" Type="http://schemas.openxmlformats.org/officeDocument/2006/relationships/image" Target="../media/image6.tif"/><Relationship Id="rId13" Type="http://schemas.openxmlformats.org/officeDocument/2006/relationships/image" Target="../media/image7.tif"/><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8.png"/><Relationship Id="rId14" Type="http://schemas.openxmlformats.org/officeDocument/2006/relationships/image" Target="../media/image2.png"/><Relationship Id="rId15" Type="http://schemas.openxmlformats.org/officeDocument/2006/relationships/image" Target="../media/image7.png"/><Relationship Id="rId16" Type="http://schemas.openxmlformats.org/officeDocument/2006/relationships/image" Target="../media/image9.png"/><Relationship Id="rId17"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tif"/><Relationship Id="rId4"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8.png"/><Relationship Id="rId14" Type="http://schemas.openxmlformats.org/officeDocument/2006/relationships/image" Target="../media/image2.png"/><Relationship Id="rId15" Type="http://schemas.openxmlformats.org/officeDocument/2006/relationships/image" Target="../media/image7.png"/><Relationship Id="rId16" Type="http://schemas.openxmlformats.org/officeDocument/2006/relationships/image" Target="../media/image9.png"/><Relationship Id="rId17" Type="http://schemas.openxmlformats.org/officeDocument/2006/relationships/image" Target="../media/image1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t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tif"/><Relationship Id="rId4"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33" name="Shape 33"/>
          <p:cNvSpPr/>
          <p:nvPr>
            <p:ph type="title"/>
          </p:nvPr>
        </p:nvSpPr>
        <p:spPr>
          <a:xfrm>
            <a:off x="952500" y="812195"/>
            <a:ext cx="11099800" cy="2159001"/>
          </a:xfrm>
          <a:prstGeom prst="rect">
            <a:avLst/>
          </a:prstGeom>
        </p:spPr>
        <p:txBody>
          <a:bodyPr/>
          <a:lstStyle>
            <a:lvl1pPr defTabSz="519937">
              <a:defRPr b="1" sz="7119">
                <a:solidFill>
                  <a:srgbClr val="FFFFFF"/>
                </a:solidFill>
                <a:latin typeface="+mj-lt"/>
                <a:ea typeface="+mj-ea"/>
                <a:cs typeface="+mj-cs"/>
                <a:sym typeface="Helvetica"/>
              </a:defRPr>
            </a:lvl1pPr>
          </a:lstStyle>
          <a:p>
            <a:pPr lvl="0">
              <a:defRPr b="0" sz="1800">
                <a:solidFill>
                  <a:srgbClr val="000000"/>
                </a:solidFill>
              </a:defRPr>
            </a:pPr>
            <a:r>
              <a:rPr b="1" sz="7119">
                <a:solidFill>
                  <a:srgbClr val="FFFFFF"/>
                </a:solidFill>
              </a:rPr>
              <a:t>Life Returns to the Mountain</a:t>
            </a:r>
          </a:p>
        </p:txBody>
      </p:sp>
      <p:sp>
        <p:nvSpPr>
          <p:cNvPr id="34" name="Shape 34"/>
          <p:cNvSpPr/>
          <p:nvPr/>
        </p:nvSpPr>
        <p:spPr>
          <a:xfrm>
            <a:off x="2759392" y="3486149"/>
            <a:ext cx="7486016" cy="246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a:solidFill>
                  <a:srgbClr val="FFFFFF"/>
                </a:solidFill>
              </a:rPr>
              <a:t>Class Activity </a:t>
            </a:r>
            <a:endParaRPr sz="2600">
              <a:solidFill>
                <a:srgbClr val="FFFFFF"/>
              </a:solidFill>
            </a:endParaRPr>
          </a:p>
          <a:p>
            <a:pPr lvl="0">
              <a:defRPr sz="1800"/>
            </a:pPr>
            <a:r>
              <a:rPr sz="2600">
                <a:solidFill>
                  <a:srgbClr val="FFFFFF"/>
                </a:solidFill>
              </a:rPr>
              <a:t>based</a:t>
            </a:r>
            <a:endParaRPr sz="2600">
              <a:solidFill>
                <a:srgbClr val="FFFFFF"/>
              </a:solidFill>
            </a:endParaRPr>
          </a:p>
          <a:p>
            <a:pPr lvl="0">
              <a:defRPr sz="1800"/>
            </a:pPr>
            <a:r>
              <a:rPr sz="2600">
                <a:solidFill>
                  <a:srgbClr val="FFFFFF"/>
                </a:solidFill>
              </a:rPr>
              <a:t>on</a:t>
            </a:r>
            <a:endParaRPr sz="2600">
              <a:solidFill>
                <a:srgbClr val="FFFFFF"/>
              </a:solidFill>
            </a:endParaRPr>
          </a:p>
          <a:p>
            <a:pPr lvl="0">
              <a:defRPr sz="1800"/>
            </a:pPr>
            <a:r>
              <a:rPr i="1" sz="2600">
                <a:solidFill>
                  <a:srgbClr val="FFFFFF"/>
                </a:solidFill>
              </a:rPr>
              <a:t>Gopher to the Rescue! A Volcano Recovery Story</a:t>
            </a:r>
            <a:endParaRPr i="1" sz="2600">
              <a:solidFill>
                <a:srgbClr val="FFFFFF"/>
              </a:solidFill>
            </a:endParaRPr>
          </a:p>
          <a:p>
            <a:pPr lvl="0">
              <a:defRPr sz="1800"/>
            </a:pPr>
            <a:r>
              <a:rPr i="1" sz="2600">
                <a:solidFill>
                  <a:srgbClr val="FFFFFF"/>
                </a:solidFill>
              </a:rPr>
              <a:t>by</a:t>
            </a:r>
            <a:endParaRPr i="1" sz="2600">
              <a:solidFill>
                <a:srgbClr val="FFFFFF"/>
              </a:solidFill>
            </a:endParaRPr>
          </a:p>
          <a:p>
            <a:pPr lvl="0">
              <a:defRPr sz="1800"/>
            </a:pPr>
            <a:r>
              <a:rPr sz="2600">
                <a:solidFill>
                  <a:srgbClr val="FFFFFF"/>
                </a:solidFill>
              </a:rPr>
              <a:t>Terry Catasús Jennings</a:t>
            </a:r>
          </a:p>
        </p:txBody>
      </p:sp>
      <p:sp>
        <p:nvSpPr>
          <p:cNvPr id="35" name="Shape 35"/>
          <p:cNvSpPr/>
          <p:nvPr/>
        </p:nvSpPr>
        <p:spPr>
          <a:xfrm>
            <a:off x="4751323" y="7550149"/>
            <a:ext cx="350215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a:solidFill>
                  <a:srgbClr val="FFFFFF"/>
                </a:solidFill>
              </a:rPr>
              <a:t>Visual Aids for Teacher Materials</a:t>
            </a:r>
            <a:endParaRPr>
              <a:solidFill>
                <a:srgbClr val="FFFFFF"/>
              </a:solidFill>
            </a:endParaRPr>
          </a:p>
          <a:p>
            <a:pPr lvl="0">
              <a:defRPr sz="1800"/>
            </a:pPr>
            <a:endParaRPr>
              <a:solidFill>
                <a:srgbClr val="FFFFFF"/>
              </a:solidFill>
            </a:endParaRPr>
          </a:p>
          <a:p>
            <a:pPr lvl="0">
              <a:defRPr sz="1800"/>
            </a:pPr>
            <a:r>
              <a:rPr>
                <a:solidFill>
                  <a:srgbClr val="FFFFFF"/>
                </a:solidFill>
              </a:rPr>
              <a:t>Presenter Notes included</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53" name="image3.png"/>
          <p:cNvPicPr/>
          <p:nvPr/>
        </p:nvPicPr>
        <p:blipFill>
          <a:blip r:embed="rId3">
            <a:extLst/>
          </a:blip>
          <a:stretch>
            <a:fillRect/>
          </a:stretch>
        </p:blipFill>
        <p:spPr>
          <a:xfrm>
            <a:off x="1317624" y="8350405"/>
            <a:ext cx="512158" cy="287378"/>
          </a:xfrm>
          <a:prstGeom prst="rect">
            <a:avLst/>
          </a:prstGeom>
          <a:ln w="12700">
            <a:miter lim="400000"/>
          </a:ln>
        </p:spPr>
      </p:pic>
      <p:pic>
        <p:nvPicPr>
          <p:cNvPr id="154" name="image3.png"/>
          <p:cNvPicPr/>
          <p:nvPr/>
        </p:nvPicPr>
        <p:blipFill>
          <a:blip r:embed="rId3">
            <a:extLst/>
          </a:blip>
          <a:stretch>
            <a:fillRect/>
          </a:stretch>
        </p:blipFill>
        <p:spPr>
          <a:xfrm>
            <a:off x="4055826" y="7570916"/>
            <a:ext cx="512158" cy="287379"/>
          </a:xfrm>
          <a:prstGeom prst="rect">
            <a:avLst/>
          </a:prstGeom>
          <a:ln w="12700">
            <a:miter lim="400000"/>
          </a:ln>
        </p:spPr>
      </p:pic>
      <p:pic>
        <p:nvPicPr>
          <p:cNvPr id="155" name="image3.png"/>
          <p:cNvPicPr/>
          <p:nvPr/>
        </p:nvPicPr>
        <p:blipFill>
          <a:blip r:embed="rId3">
            <a:extLst/>
          </a:blip>
          <a:stretch>
            <a:fillRect/>
          </a:stretch>
        </p:blipFill>
        <p:spPr>
          <a:xfrm>
            <a:off x="6734070" y="7990640"/>
            <a:ext cx="512158" cy="287379"/>
          </a:xfrm>
          <a:prstGeom prst="rect">
            <a:avLst/>
          </a:prstGeom>
          <a:ln w="12700">
            <a:miter lim="400000"/>
          </a:ln>
        </p:spPr>
      </p:pic>
      <p:pic>
        <p:nvPicPr>
          <p:cNvPr id="156" name="image3.png"/>
          <p:cNvPicPr/>
          <p:nvPr/>
        </p:nvPicPr>
        <p:blipFill>
          <a:blip r:embed="rId3">
            <a:extLst/>
          </a:blip>
          <a:stretch>
            <a:fillRect/>
          </a:stretch>
        </p:blipFill>
        <p:spPr>
          <a:xfrm>
            <a:off x="10631512" y="7231139"/>
            <a:ext cx="512158" cy="287378"/>
          </a:xfrm>
          <a:prstGeom prst="rect">
            <a:avLst/>
          </a:prstGeom>
          <a:ln w="12700">
            <a:miter lim="400000"/>
          </a:ln>
        </p:spPr>
      </p:pic>
      <p:sp>
        <p:nvSpPr>
          <p:cNvPr id="157" name="Shape 157"/>
          <p:cNvSpPr/>
          <p:nvPr/>
        </p:nvSpPr>
        <p:spPr>
          <a:xfrm>
            <a:off x="2335802"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58" name="Shape 158"/>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59" name="Shape 159"/>
          <p:cNvSpPr/>
          <p:nvPr/>
        </p:nvSpPr>
        <p:spPr>
          <a:xfrm>
            <a:off x="3097274"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160" name="Shape 160"/>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61" name="Shape 161"/>
          <p:cNvSpPr/>
          <p:nvPr/>
        </p:nvSpPr>
        <p:spPr>
          <a:xfrm>
            <a:off x="2716538" y="8159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167" name="Group 167"/>
          <p:cNvGrpSpPr/>
          <p:nvPr/>
        </p:nvGrpSpPr>
        <p:grpSpPr>
          <a:xfrm>
            <a:off x="5341604" y="7337518"/>
            <a:ext cx="1292279" cy="897074"/>
            <a:chOff x="0" y="0"/>
            <a:chExt cx="1292278" cy="897073"/>
          </a:xfrm>
        </p:grpSpPr>
        <p:sp>
          <p:nvSpPr>
            <p:cNvPr id="162" name="Shape 162"/>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63" name="Shape 163"/>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64" name="Shape 164"/>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65" name="Shape 165"/>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66" name="Shape 166"/>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168" name="Shape 168"/>
          <p:cNvSpPr/>
          <p:nvPr/>
        </p:nvSpPr>
        <p:spPr>
          <a:xfrm rot="251841">
            <a:off x="7796798" y="702508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69" name="Shape 169"/>
          <p:cNvSpPr/>
          <p:nvPr/>
        </p:nvSpPr>
        <p:spPr>
          <a:xfrm rot="251841">
            <a:off x="8190378" y="685056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70" name="Shape 170"/>
          <p:cNvSpPr/>
          <p:nvPr/>
        </p:nvSpPr>
        <p:spPr>
          <a:xfrm rot="251841">
            <a:off x="8556227" y="7080822"/>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71" name="Shape 171"/>
          <p:cNvSpPr/>
          <p:nvPr/>
        </p:nvSpPr>
        <p:spPr>
          <a:xfrm rot="251841">
            <a:off x="8972763" y="7396053"/>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72" name="Shape 172"/>
          <p:cNvSpPr/>
          <p:nvPr/>
        </p:nvSpPr>
        <p:spPr>
          <a:xfrm rot="251841">
            <a:off x="8165029" y="7209432"/>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173" name="image8.png"/>
          <p:cNvPicPr/>
          <p:nvPr/>
        </p:nvPicPr>
        <p:blipFill>
          <a:blip r:embed="rId4">
            <a:extLst/>
          </a:blip>
          <a:stretch>
            <a:fillRect/>
          </a:stretch>
        </p:blipFill>
        <p:spPr>
          <a:xfrm>
            <a:off x="1256576" y="7860944"/>
            <a:ext cx="634252" cy="546771"/>
          </a:xfrm>
          <a:prstGeom prst="rect">
            <a:avLst/>
          </a:prstGeom>
          <a:ln w="12700">
            <a:miter lim="400000"/>
          </a:ln>
        </p:spPr>
      </p:pic>
      <p:pic>
        <p:nvPicPr>
          <p:cNvPr id="174" name="image8.png"/>
          <p:cNvPicPr/>
          <p:nvPr/>
        </p:nvPicPr>
        <p:blipFill>
          <a:blip r:embed="rId4">
            <a:extLst/>
          </a:blip>
          <a:stretch>
            <a:fillRect/>
          </a:stretch>
        </p:blipFill>
        <p:spPr>
          <a:xfrm>
            <a:off x="6673022" y="7441220"/>
            <a:ext cx="634254" cy="546771"/>
          </a:xfrm>
          <a:prstGeom prst="rect">
            <a:avLst/>
          </a:prstGeom>
          <a:ln w="12700">
            <a:miter lim="400000"/>
          </a:ln>
        </p:spPr>
      </p:pic>
      <p:pic>
        <p:nvPicPr>
          <p:cNvPr id="175" name="image8.png"/>
          <p:cNvPicPr/>
          <p:nvPr/>
        </p:nvPicPr>
        <p:blipFill>
          <a:blip r:embed="rId4">
            <a:extLst/>
          </a:blip>
          <a:stretch>
            <a:fillRect/>
          </a:stretch>
        </p:blipFill>
        <p:spPr>
          <a:xfrm>
            <a:off x="7955433" y="6139686"/>
            <a:ext cx="634252" cy="546770"/>
          </a:xfrm>
          <a:prstGeom prst="rect">
            <a:avLst/>
          </a:prstGeom>
          <a:ln w="12700">
            <a:miter lim="400000"/>
          </a:ln>
        </p:spPr>
      </p:pic>
      <p:sp>
        <p:nvSpPr>
          <p:cNvPr id="176" name="Shape 176"/>
          <p:cNvSpPr/>
          <p:nvPr/>
        </p:nvSpPr>
        <p:spPr>
          <a:xfrm>
            <a:off x="4730287" y="515599"/>
            <a:ext cx="32644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End of Summer</a:t>
            </a:r>
          </a:p>
        </p:txBody>
      </p:sp>
      <p:sp>
        <p:nvSpPr>
          <p:cNvPr id="177" name="Shape 177"/>
          <p:cNvSpPr/>
          <p:nvPr/>
        </p:nvSpPr>
        <p:spPr>
          <a:xfrm rot="17496832">
            <a:off x="11350494" y="8342314"/>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78" name="Shape 178"/>
          <p:cNvSpPr/>
          <p:nvPr/>
        </p:nvSpPr>
        <p:spPr>
          <a:xfrm rot="17496832">
            <a:off x="11301773" y="7914540"/>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79" name="Shape 179"/>
          <p:cNvSpPr/>
          <p:nvPr/>
        </p:nvSpPr>
        <p:spPr>
          <a:xfrm rot="17496832">
            <a:off x="11630981" y="763438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80" name="Shape 180"/>
          <p:cNvSpPr/>
          <p:nvPr/>
        </p:nvSpPr>
        <p:spPr>
          <a:xfrm rot="17496832">
            <a:off x="12056436" y="733129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81" name="Shape 181"/>
          <p:cNvSpPr/>
          <p:nvPr/>
        </p:nvSpPr>
        <p:spPr>
          <a:xfrm rot="17496832">
            <a:off x="11636603" y="8046142"/>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82" name="Shape 182"/>
          <p:cNvSpPr/>
          <p:nvPr/>
        </p:nvSpPr>
        <p:spPr>
          <a:xfrm rot="3241549">
            <a:off x="9529694" y="7290093"/>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83" name="Shape 183"/>
          <p:cNvSpPr/>
          <p:nvPr/>
        </p:nvSpPr>
        <p:spPr>
          <a:xfrm rot="3241549">
            <a:off x="9916942" y="747825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84" name="Shape 184"/>
          <p:cNvSpPr/>
          <p:nvPr/>
        </p:nvSpPr>
        <p:spPr>
          <a:xfrm rot="3241549">
            <a:off x="9976997" y="79063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85" name="Shape 185"/>
          <p:cNvSpPr/>
          <p:nvPr/>
        </p:nvSpPr>
        <p:spPr>
          <a:xfrm rot="3241549">
            <a:off x="10004822" y="842797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86" name="Shape 186"/>
          <p:cNvSpPr/>
          <p:nvPr/>
        </p:nvSpPr>
        <p:spPr>
          <a:xfrm rot="3241549">
            <a:off x="9626371" y="769038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187" name="image3.png"/>
          <p:cNvPicPr/>
          <p:nvPr/>
        </p:nvPicPr>
        <p:blipFill>
          <a:blip r:embed="rId3">
            <a:extLst/>
          </a:blip>
          <a:stretch>
            <a:fillRect/>
          </a:stretch>
        </p:blipFill>
        <p:spPr>
          <a:xfrm>
            <a:off x="190960" y="7343771"/>
            <a:ext cx="512159" cy="287379"/>
          </a:xfrm>
          <a:prstGeom prst="rect">
            <a:avLst/>
          </a:prstGeom>
          <a:ln w="12700">
            <a:miter lim="400000"/>
          </a:ln>
        </p:spPr>
      </p:pic>
      <p:pic>
        <p:nvPicPr>
          <p:cNvPr id="188" name="image3.png"/>
          <p:cNvPicPr/>
          <p:nvPr/>
        </p:nvPicPr>
        <p:blipFill>
          <a:blip r:embed="rId3">
            <a:extLst/>
          </a:blip>
          <a:stretch>
            <a:fillRect/>
          </a:stretch>
        </p:blipFill>
        <p:spPr>
          <a:xfrm>
            <a:off x="11837803" y="6269382"/>
            <a:ext cx="512159" cy="28737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200"/>
                                  </p:stCondLst>
                                  <p:iterate type="el" backwards="0">
                                    <p:tmAbs val="0"/>
                                  </p:iterate>
                                  <p:childTnLst>
                                    <p:set>
                                      <p:cBhvr>
                                        <p:cTn id="6" fill="hold"/>
                                        <p:tgtEl>
                                          <p:spTgt spid="187"/>
                                        </p:tgtEl>
                                        <p:attrNameLst>
                                          <p:attrName>style.visibility</p:attrName>
                                        </p:attrNameLst>
                                      </p:cBhvr>
                                      <p:to>
                                        <p:strVal val="visible"/>
                                      </p:to>
                                    </p:set>
                                  </p:childTnLst>
                                </p:cTn>
                              </p:par>
                            </p:childTnLst>
                          </p:cTn>
                        </p:par>
                        <p:par>
                          <p:cTn id="7" fill="hold">
                            <p:stCondLst>
                              <p:cond delay="200"/>
                            </p:stCondLst>
                            <p:childTnLst>
                              <p:par>
                                <p:cTn id="8" nodeType="afterEffect" presetClass="entr" presetSubtype="0" presetID="1" grpId="2" fill="hold">
                                  <p:stCondLst>
                                    <p:cond delay="100"/>
                                  </p:stCondLst>
                                  <p:iterate type="el" backwards="0">
                                    <p:tmAbs val="0"/>
                                  </p:iterate>
                                  <p:childTnLst>
                                    <p:set>
                                      <p:cBhvr>
                                        <p:cTn id="9" fill="hold"/>
                                        <p:tgtEl>
                                          <p:spTgt spid="188"/>
                                        </p:tgtEl>
                                        <p:attrNameLst>
                                          <p:attrName>style.visibility</p:attrName>
                                        </p:attrNameLst>
                                      </p:cBhvr>
                                      <p:to>
                                        <p:strVal val="visible"/>
                                      </p:to>
                                    </p:set>
                                  </p:childTnLst>
                                </p:cTn>
                              </p:par>
                            </p:childTnLst>
                          </p:cTn>
                        </p:par>
                        <p:par>
                          <p:cTn id="10" fill="hold">
                            <p:stCondLst>
                              <p:cond delay="300"/>
                            </p:stCondLst>
                            <p:childTnLst>
                              <p:par>
                                <p:cTn id="11" nodeType="afterEffect" presetClass="entr" presetSubtype="0" presetID="1" grpId="3" fill="hold">
                                  <p:stCondLst>
                                    <p:cond delay="100"/>
                                  </p:stCondLst>
                                  <p:iterate type="el" backwards="0">
                                    <p:tmAbs val="0"/>
                                  </p:iterate>
                                  <p:childTnLst>
                                    <p:set>
                                      <p:cBhvr>
                                        <p:cTn id="12" fill="hold"/>
                                        <p:tgtEl>
                                          <p:spTgt spid="186"/>
                                        </p:tgtEl>
                                        <p:attrNameLst>
                                          <p:attrName>style.visibility</p:attrName>
                                        </p:attrNameLst>
                                      </p:cBhvr>
                                      <p:to>
                                        <p:strVal val="visible"/>
                                      </p:to>
                                    </p:set>
                                  </p:childTnLst>
                                </p:cTn>
                              </p:par>
                            </p:childTnLst>
                          </p:cTn>
                        </p:par>
                        <p:par>
                          <p:cTn id="13" fill="hold">
                            <p:stCondLst>
                              <p:cond delay="400"/>
                            </p:stCondLst>
                            <p:childTnLst>
                              <p:par>
                                <p:cTn id="14" nodeType="afterEffect" presetClass="entr" presetSubtype="0" presetID="1" grpId="4" fill="hold">
                                  <p:stCondLst>
                                    <p:cond delay="100"/>
                                  </p:stCondLst>
                                  <p:iterate type="el" backwards="0">
                                    <p:tmAbs val="0"/>
                                  </p:iterate>
                                  <p:childTnLst>
                                    <p:set>
                                      <p:cBhvr>
                                        <p:cTn id="15" fill="hold"/>
                                        <p:tgtEl>
                                          <p:spTgt spid="183"/>
                                        </p:tgtEl>
                                        <p:attrNameLst>
                                          <p:attrName>style.visibility</p:attrName>
                                        </p:attrNameLst>
                                      </p:cBhvr>
                                      <p:to>
                                        <p:strVal val="visible"/>
                                      </p:to>
                                    </p:set>
                                  </p:childTnLst>
                                </p:cTn>
                              </p:par>
                            </p:childTnLst>
                          </p:cTn>
                        </p:par>
                        <p:par>
                          <p:cTn id="16" fill="hold">
                            <p:stCondLst>
                              <p:cond delay="500"/>
                            </p:stCondLst>
                            <p:childTnLst>
                              <p:par>
                                <p:cTn id="17" nodeType="afterEffect" presetClass="entr" presetSubtype="0" presetID="1" grpId="5" fill="hold">
                                  <p:stCondLst>
                                    <p:cond delay="100"/>
                                  </p:stCondLst>
                                  <p:iterate type="el" backwards="0">
                                    <p:tmAbs val="0"/>
                                  </p:iterate>
                                  <p:childTnLst>
                                    <p:set>
                                      <p:cBhvr>
                                        <p:cTn id="18" fill="hold"/>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4"/>
      <p:bldP build="whole" bldLvl="1" animBg="1" rev="0" advAuto="0" spid="186" grpId="3"/>
      <p:bldP build="whole" bldLvl="1" animBg="1" rev="0" advAuto="0" spid="181" grpId="5"/>
      <p:bldP build="whole" bldLvl="1" animBg="1" rev="0" advAuto="0" spid="188" grpId="2"/>
      <p:bldP build="whole" bldLvl="1" animBg="1" rev="0" advAuto="0" spid="18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image9.png"/>
          <p:cNvPicPr/>
          <p:nvPr/>
        </p:nvPicPr>
        <p:blipFill>
          <a:blip r:embed="rId3">
            <a:extLst/>
          </a:blip>
          <a:stretch>
            <a:fillRect/>
          </a:stretch>
        </p:blipFill>
        <p:spPr>
          <a:xfrm>
            <a:off x="11797792" y="5253320"/>
            <a:ext cx="676222" cy="994003"/>
          </a:xfrm>
          <a:prstGeom prst="rect">
            <a:avLst/>
          </a:prstGeom>
          <a:ln w="12700">
            <a:miter lim="400000"/>
          </a:ln>
        </p:spPr>
      </p:pic>
      <p:sp>
        <p:nvSpPr>
          <p:cNvPr id="193" name="Shape 193"/>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94" name="image3.png"/>
          <p:cNvPicPr/>
          <p:nvPr/>
        </p:nvPicPr>
        <p:blipFill>
          <a:blip r:embed="rId4">
            <a:extLst/>
          </a:blip>
          <a:stretch>
            <a:fillRect/>
          </a:stretch>
        </p:blipFill>
        <p:spPr>
          <a:xfrm>
            <a:off x="6734070" y="7990640"/>
            <a:ext cx="512158" cy="287379"/>
          </a:xfrm>
          <a:prstGeom prst="rect">
            <a:avLst/>
          </a:prstGeom>
          <a:ln w="12700">
            <a:miter lim="400000"/>
          </a:ln>
        </p:spPr>
      </p:pic>
      <p:pic>
        <p:nvPicPr>
          <p:cNvPr id="195" name="image8.png"/>
          <p:cNvPicPr/>
          <p:nvPr/>
        </p:nvPicPr>
        <p:blipFill>
          <a:blip r:embed="rId5">
            <a:extLst/>
          </a:blip>
          <a:stretch>
            <a:fillRect/>
          </a:stretch>
        </p:blipFill>
        <p:spPr>
          <a:xfrm>
            <a:off x="1256576" y="7860944"/>
            <a:ext cx="634252" cy="546771"/>
          </a:xfrm>
          <a:prstGeom prst="rect">
            <a:avLst/>
          </a:prstGeom>
          <a:ln w="12700">
            <a:miter lim="400000"/>
          </a:ln>
        </p:spPr>
      </p:pic>
      <p:sp>
        <p:nvSpPr>
          <p:cNvPr id="196" name="Shape 196"/>
          <p:cNvSpPr/>
          <p:nvPr/>
        </p:nvSpPr>
        <p:spPr>
          <a:xfrm>
            <a:off x="4730287" y="515599"/>
            <a:ext cx="32644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End of Summer</a:t>
            </a:r>
          </a:p>
        </p:txBody>
      </p:sp>
      <p:sp>
        <p:nvSpPr>
          <p:cNvPr id="197" name="Shape 197"/>
          <p:cNvSpPr/>
          <p:nvPr/>
        </p:nvSpPr>
        <p:spPr>
          <a:xfrm rot="17496832">
            <a:off x="11301773" y="7914540"/>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98" name="Shape 198"/>
          <p:cNvSpPr/>
          <p:nvPr/>
        </p:nvSpPr>
        <p:spPr>
          <a:xfrm rot="17496832">
            <a:off x="11636603" y="8046142"/>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199" name="image10.png"/>
          <p:cNvPicPr/>
          <p:nvPr/>
        </p:nvPicPr>
        <p:blipFill>
          <a:blip r:embed="rId6">
            <a:extLst/>
          </a:blip>
          <a:stretch>
            <a:fillRect/>
          </a:stretch>
        </p:blipFill>
        <p:spPr>
          <a:xfrm>
            <a:off x="947930" y="7908635"/>
            <a:ext cx="1183441" cy="503140"/>
          </a:xfrm>
          <a:prstGeom prst="rect">
            <a:avLst/>
          </a:prstGeom>
          <a:ln w="12700">
            <a:miter lim="400000"/>
          </a:ln>
        </p:spPr>
      </p:pic>
      <p:pic>
        <p:nvPicPr>
          <p:cNvPr id="200" name="image9.png"/>
          <p:cNvPicPr/>
          <p:nvPr/>
        </p:nvPicPr>
        <p:blipFill>
          <a:blip r:embed="rId3">
            <a:extLst/>
          </a:blip>
          <a:stretch>
            <a:fillRect/>
          </a:stretch>
        </p:blipFill>
        <p:spPr>
          <a:xfrm>
            <a:off x="6726970" y="6800532"/>
            <a:ext cx="676223" cy="994003"/>
          </a:xfrm>
          <a:prstGeom prst="rect">
            <a:avLst/>
          </a:prstGeom>
          <a:ln w="12700">
            <a:miter lim="400000"/>
          </a:ln>
        </p:spPr>
      </p:pic>
      <p:pic>
        <p:nvPicPr>
          <p:cNvPr id="201" name="image3.png"/>
          <p:cNvPicPr/>
          <p:nvPr/>
        </p:nvPicPr>
        <p:blipFill>
          <a:blip r:embed="rId4">
            <a:extLst/>
          </a:blip>
          <a:stretch>
            <a:fillRect/>
          </a:stretch>
        </p:blipFill>
        <p:spPr>
          <a:xfrm>
            <a:off x="1317624" y="8350405"/>
            <a:ext cx="512158" cy="287378"/>
          </a:xfrm>
          <a:prstGeom prst="rect">
            <a:avLst/>
          </a:prstGeom>
          <a:ln w="12700">
            <a:miter lim="400000"/>
          </a:ln>
        </p:spPr>
      </p:pic>
      <p:pic>
        <p:nvPicPr>
          <p:cNvPr id="202" name="image3.png"/>
          <p:cNvPicPr/>
          <p:nvPr/>
        </p:nvPicPr>
        <p:blipFill>
          <a:blip r:embed="rId4">
            <a:extLst/>
          </a:blip>
          <a:stretch>
            <a:fillRect/>
          </a:stretch>
        </p:blipFill>
        <p:spPr>
          <a:xfrm>
            <a:off x="4055826" y="7570916"/>
            <a:ext cx="512158" cy="287379"/>
          </a:xfrm>
          <a:prstGeom prst="rect">
            <a:avLst/>
          </a:prstGeom>
          <a:ln w="12700">
            <a:miter lim="400000"/>
          </a:ln>
        </p:spPr>
      </p:pic>
      <p:pic>
        <p:nvPicPr>
          <p:cNvPr id="203" name="image3.png"/>
          <p:cNvPicPr/>
          <p:nvPr/>
        </p:nvPicPr>
        <p:blipFill>
          <a:blip r:embed="rId4">
            <a:extLst/>
          </a:blip>
          <a:stretch>
            <a:fillRect/>
          </a:stretch>
        </p:blipFill>
        <p:spPr>
          <a:xfrm>
            <a:off x="10631512" y="7231139"/>
            <a:ext cx="512158" cy="287378"/>
          </a:xfrm>
          <a:prstGeom prst="rect">
            <a:avLst/>
          </a:prstGeom>
          <a:ln w="12700">
            <a:miter lim="400000"/>
          </a:ln>
        </p:spPr>
      </p:pic>
      <p:sp>
        <p:nvSpPr>
          <p:cNvPr id="204" name="Shape 204"/>
          <p:cNvSpPr/>
          <p:nvPr/>
        </p:nvSpPr>
        <p:spPr>
          <a:xfrm>
            <a:off x="2335802"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05" name="Shape 205"/>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06" name="Shape 206"/>
          <p:cNvSpPr/>
          <p:nvPr/>
        </p:nvSpPr>
        <p:spPr>
          <a:xfrm>
            <a:off x="3097274"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207" name="Shape 207"/>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08" name="Shape 208"/>
          <p:cNvSpPr/>
          <p:nvPr/>
        </p:nvSpPr>
        <p:spPr>
          <a:xfrm>
            <a:off x="2716538" y="8159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214" name="Group 214"/>
          <p:cNvGrpSpPr/>
          <p:nvPr/>
        </p:nvGrpSpPr>
        <p:grpSpPr>
          <a:xfrm>
            <a:off x="5341604" y="7337518"/>
            <a:ext cx="1292279" cy="897074"/>
            <a:chOff x="0" y="0"/>
            <a:chExt cx="1292278" cy="897073"/>
          </a:xfrm>
        </p:grpSpPr>
        <p:sp>
          <p:nvSpPr>
            <p:cNvPr id="209" name="Shape 209"/>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10" name="Shape 210"/>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11" name="Shape 211"/>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12" name="Shape 212"/>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13" name="Shape 213"/>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215" name="Shape 215"/>
          <p:cNvSpPr/>
          <p:nvPr/>
        </p:nvSpPr>
        <p:spPr>
          <a:xfrm rot="251841">
            <a:off x="7601779" y="7396053"/>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a:solidFill/>
            <a:miter lim="400000"/>
          </a:ln>
        </p:spPr>
        <p:txBody>
          <a:bodyPr lIns="0" tIns="0" rIns="0" bIns="0" anchor="ctr"/>
          <a:lstStyle/>
          <a:p>
            <a:pPr lvl="0">
              <a:defRPr sz="2400"/>
            </a:pPr>
          </a:p>
        </p:txBody>
      </p:sp>
      <p:sp>
        <p:nvSpPr>
          <p:cNvPr id="216" name="Shape 216"/>
          <p:cNvSpPr/>
          <p:nvPr/>
        </p:nvSpPr>
        <p:spPr>
          <a:xfrm rot="251841">
            <a:off x="8190378" y="685056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17" name="Shape 217"/>
          <p:cNvSpPr/>
          <p:nvPr/>
        </p:nvSpPr>
        <p:spPr>
          <a:xfrm rot="251841">
            <a:off x="8556227" y="7080822"/>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18" name="Shape 218"/>
          <p:cNvSpPr/>
          <p:nvPr/>
        </p:nvSpPr>
        <p:spPr>
          <a:xfrm rot="251841">
            <a:off x="8972763" y="7396053"/>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19" name="Shape 219"/>
          <p:cNvSpPr/>
          <p:nvPr/>
        </p:nvSpPr>
        <p:spPr>
          <a:xfrm rot="251841">
            <a:off x="8165029" y="7209432"/>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220" name="image8.png"/>
          <p:cNvPicPr/>
          <p:nvPr/>
        </p:nvPicPr>
        <p:blipFill>
          <a:blip r:embed="rId5">
            <a:extLst/>
          </a:blip>
          <a:stretch>
            <a:fillRect/>
          </a:stretch>
        </p:blipFill>
        <p:spPr>
          <a:xfrm>
            <a:off x="6673022" y="7441220"/>
            <a:ext cx="634254" cy="546771"/>
          </a:xfrm>
          <a:prstGeom prst="rect">
            <a:avLst/>
          </a:prstGeom>
          <a:ln w="12700">
            <a:miter lim="400000"/>
          </a:ln>
        </p:spPr>
      </p:pic>
      <p:pic>
        <p:nvPicPr>
          <p:cNvPr id="221" name="image8.png"/>
          <p:cNvPicPr/>
          <p:nvPr/>
        </p:nvPicPr>
        <p:blipFill>
          <a:blip r:embed="rId5">
            <a:extLst/>
          </a:blip>
          <a:stretch>
            <a:fillRect/>
          </a:stretch>
        </p:blipFill>
        <p:spPr>
          <a:xfrm>
            <a:off x="7930084" y="6391242"/>
            <a:ext cx="634253" cy="546770"/>
          </a:xfrm>
          <a:prstGeom prst="rect">
            <a:avLst/>
          </a:prstGeom>
          <a:ln w="12700">
            <a:miter lim="400000"/>
          </a:ln>
        </p:spPr>
      </p:pic>
      <p:sp>
        <p:nvSpPr>
          <p:cNvPr id="222" name="Shape 222"/>
          <p:cNvSpPr/>
          <p:nvPr/>
        </p:nvSpPr>
        <p:spPr>
          <a:xfrm rot="17496832">
            <a:off x="11350494" y="8342314"/>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3" name="Shape 223"/>
          <p:cNvSpPr/>
          <p:nvPr/>
        </p:nvSpPr>
        <p:spPr>
          <a:xfrm rot="17496832">
            <a:off x="11630981" y="763438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4" name="Shape 224"/>
          <p:cNvSpPr/>
          <p:nvPr/>
        </p:nvSpPr>
        <p:spPr>
          <a:xfrm rot="17496832">
            <a:off x="12056436" y="733129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5" name="Shape 225"/>
          <p:cNvSpPr/>
          <p:nvPr/>
        </p:nvSpPr>
        <p:spPr>
          <a:xfrm rot="3241549">
            <a:off x="9529694" y="7290093"/>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6" name="Shape 226"/>
          <p:cNvSpPr/>
          <p:nvPr/>
        </p:nvSpPr>
        <p:spPr>
          <a:xfrm rot="3241549">
            <a:off x="9916942" y="747825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27" name="Shape 227"/>
          <p:cNvSpPr/>
          <p:nvPr/>
        </p:nvSpPr>
        <p:spPr>
          <a:xfrm rot="3241549">
            <a:off x="9976997" y="79063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8" name="Shape 228"/>
          <p:cNvSpPr/>
          <p:nvPr/>
        </p:nvSpPr>
        <p:spPr>
          <a:xfrm rot="3241549">
            <a:off x="10004822" y="842797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29" name="Shape 229"/>
          <p:cNvSpPr/>
          <p:nvPr/>
        </p:nvSpPr>
        <p:spPr>
          <a:xfrm rot="3241549">
            <a:off x="9626371" y="769038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230" name="image3.png"/>
          <p:cNvPicPr/>
          <p:nvPr/>
        </p:nvPicPr>
        <p:blipFill>
          <a:blip r:embed="rId4">
            <a:extLst/>
          </a:blip>
          <a:stretch>
            <a:fillRect/>
          </a:stretch>
        </p:blipFill>
        <p:spPr>
          <a:xfrm>
            <a:off x="190960" y="7343771"/>
            <a:ext cx="512159" cy="287379"/>
          </a:xfrm>
          <a:prstGeom prst="rect">
            <a:avLst/>
          </a:prstGeom>
          <a:ln w="12700">
            <a:miter lim="400000"/>
          </a:ln>
        </p:spPr>
      </p:pic>
      <p:pic>
        <p:nvPicPr>
          <p:cNvPr id="231" name="image3.png"/>
          <p:cNvPicPr/>
          <p:nvPr/>
        </p:nvPicPr>
        <p:blipFill>
          <a:blip r:embed="rId4">
            <a:extLst/>
          </a:blip>
          <a:stretch>
            <a:fillRect/>
          </a:stretch>
        </p:blipFill>
        <p:spPr>
          <a:xfrm>
            <a:off x="11837803" y="6269382"/>
            <a:ext cx="512159" cy="287379"/>
          </a:xfrm>
          <a:prstGeom prst="rect">
            <a:avLst/>
          </a:prstGeom>
          <a:ln w="12700">
            <a:miter lim="400000"/>
          </a:ln>
        </p:spPr>
      </p:pic>
      <p:pic>
        <p:nvPicPr>
          <p:cNvPr id="232" name="image10.png"/>
          <p:cNvPicPr/>
          <p:nvPr/>
        </p:nvPicPr>
        <p:blipFill>
          <a:blip r:embed="rId6">
            <a:extLst/>
          </a:blip>
          <a:stretch>
            <a:fillRect/>
          </a:stretch>
        </p:blipFill>
        <p:spPr>
          <a:xfrm>
            <a:off x="3720729" y="7132532"/>
            <a:ext cx="1183440" cy="503140"/>
          </a:xfrm>
          <a:prstGeom prst="rect">
            <a:avLst/>
          </a:prstGeom>
          <a:ln w="12700">
            <a:miter lim="400000"/>
          </a:ln>
        </p:spPr>
      </p:pic>
      <p:pic>
        <p:nvPicPr>
          <p:cNvPr id="233" name="image8.png"/>
          <p:cNvPicPr/>
          <p:nvPr/>
        </p:nvPicPr>
        <p:blipFill>
          <a:blip r:embed="rId5">
            <a:extLst/>
          </a:blip>
          <a:stretch>
            <a:fillRect/>
          </a:stretch>
        </p:blipFill>
        <p:spPr>
          <a:xfrm>
            <a:off x="3988835" y="7214075"/>
            <a:ext cx="634253" cy="546771"/>
          </a:xfrm>
          <a:prstGeom prst="rect">
            <a:avLst/>
          </a:prstGeom>
          <a:ln w="12700">
            <a:miter lim="400000"/>
          </a:ln>
        </p:spPr>
      </p:pic>
      <p:pic>
        <p:nvPicPr>
          <p:cNvPr id="234" name="image8.png"/>
          <p:cNvPicPr/>
          <p:nvPr/>
        </p:nvPicPr>
        <p:blipFill>
          <a:blip r:embed="rId5">
            <a:extLst/>
          </a:blip>
          <a:stretch>
            <a:fillRect/>
          </a:stretch>
        </p:blipFill>
        <p:spPr>
          <a:xfrm>
            <a:off x="2481215" y="7297532"/>
            <a:ext cx="634253" cy="546771"/>
          </a:xfrm>
          <a:prstGeom prst="rect">
            <a:avLst/>
          </a:prstGeom>
          <a:ln w="12700">
            <a:miter lim="400000"/>
          </a:ln>
        </p:spPr>
      </p:pic>
      <p:pic>
        <p:nvPicPr>
          <p:cNvPr id="235" name="image8.png"/>
          <p:cNvPicPr/>
          <p:nvPr/>
        </p:nvPicPr>
        <p:blipFill>
          <a:blip r:embed="rId5">
            <a:extLst/>
          </a:blip>
          <a:stretch>
            <a:fillRect/>
          </a:stretch>
        </p:blipFill>
        <p:spPr>
          <a:xfrm>
            <a:off x="11468190" y="7692283"/>
            <a:ext cx="634253" cy="546770"/>
          </a:xfrm>
          <a:prstGeom prst="rect">
            <a:avLst/>
          </a:prstGeom>
          <a:ln w="12700">
            <a:miter lim="400000"/>
          </a:ln>
        </p:spPr>
      </p:pic>
      <p:pic>
        <p:nvPicPr>
          <p:cNvPr id="236" name="image8.png"/>
          <p:cNvPicPr/>
          <p:nvPr/>
        </p:nvPicPr>
        <p:blipFill>
          <a:blip r:embed="rId5">
            <a:extLst/>
          </a:blip>
          <a:stretch>
            <a:fillRect/>
          </a:stretch>
        </p:blipFill>
        <p:spPr>
          <a:xfrm>
            <a:off x="11283226" y="7692283"/>
            <a:ext cx="634253" cy="546770"/>
          </a:xfrm>
          <a:prstGeom prst="rect">
            <a:avLst/>
          </a:prstGeom>
          <a:ln w="12700">
            <a:miter lim="400000"/>
          </a:ln>
        </p:spPr>
      </p:pic>
      <p:pic>
        <p:nvPicPr>
          <p:cNvPr id="237" name="image8.png"/>
          <p:cNvPicPr/>
          <p:nvPr/>
        </p:nvPicPr>
        <p:blipFill>
          <a:blip r:embed="rId5">
            <a:extLst/>
          </a:blip>
          <a:stretch>
            <a:fillRect/>
          </a:stretch>
        </p:blipFill>
        <p:spPr>
          <a:xfrm>
            <a:off x="8089176" y="6379278"/>
            <a:ext cx="634252" cy="546770"/>
          </a:xfrm>
          <a:prstGeom prst="rect">
            <a:avLst/>
          </a:prstGeom>
          <a:ln w="12700">
            <a:miter lim="400000"/>
          </a:ln>
        </p:spPr>
      </p:pic>
      <p:pic>
        <p:nvPicPr>
          <p:cNvPr id="238" name="image10.png"/>
          <p:cNvPicPr/>
          <p:nvPr/>
        </p:nvPicPr>
        <p:blipFill>
          <a:blip r:embed="rId6">
            <a:extLst/>
          </a:blip>
          <a:stretch>
            <a:fillRect/>
          </a:stretch>
        </p:blipFill>
        <p:spPr>
          <a:xfrm>
            <a:off x="6432946" y="7654070"/>
            <a:ext cx="1183440" cy="503140"/>
          </a:xfrm>
          <a:prstGeom prst="rect">
            <a:avLst/>
          </a:prstGeom>
          <a:ln w="12700">
            <a:miter lim="400000"/>
          </a:ln>
        </p:spPr>
      </p:pic>
      <p:pic>
        <p:nvPicPr>
          <p:cNvPr id="239" name="image10.png"/>
          <p:cNvPicPr/>
          <p:nvPr/>
        </p:nvPicPr>
        <p:blipFill>
          <a:blip r:embed="rId6">
            <a:extLst/>
          </a:blip>
          <a:stretch>
            <a:fillRect/>
          </a:stretch>
        </p:blipFill>
        <p:spPr>
          <a:xfrm>
            <a:off x="-148157" y="6929490"/>
            <a:ext cx="1183441" cy="503141"/>
          </a:xfrm>
          <a:prstGeom prst="rect">
            <a:avLst/>
          </a:prstGeom>
          <a:ln w="12700">
            <a:miter lim="400000"/>
          </a:ln>
        </p:spPr>
      </p:pic>
      <p:pic>
        <p:nvPicPr>
          <p:cNvPr id="240" name="image10.png"/>
          <p:cNvPicPr/>
          <p:nvPr/>
        </p:nvPicPr>
        <p:blipFill>
          <a:blip r:embed="rId6">
            <a:extLst/>
          </a:blip>
          <a:stretch>
            <a:fillRect/>
          </a:stretch>
        </p:blipFill>
        <p:spPr>
          <a:xfrm>
            <a:off x="10288093" y="6859147"/>
            <a:ext cx="1183440" cy="50314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39"/>
                                        </p:tgtEl>
                                        <p:attrNameLst>
                                          <p:attrName>style.visibility</p:attrName>
                                        </p:attrNameLst>
                                      </p:cBhvr>
                                      <p:to>
                                        <p:strVal val="visible"/>
                                      </p:to>
                                    </p:set>
                                    <p:anim calcmode="lin" valueType="num">
                                      <p:cBhvr>
                                        <p:cTn id="7" dur="750" fill="hold"/>
                                        <p:tgtEl>
                                          <p:spTgt spid="239"/>
                                        </p:tgtEl>
                                        <p:attrNameLst>
                                          <p:attrName>ppt_w</p:attrName>
                                        </p:attrNameLst>
                                      </p:cBhvr>
                                      <p:tavLst>
                                        <p:tav tm="0">
                                          <p:val>
                                            <p:fltVal val="0"/>
                                          </p:val>
                                        </p:tav>
                                        <p:tav tm="100000">
                                          <p:val>
                                            <p:strVal val="#ppt_w"/>
                                          </p:val>
                                        </p:tav>
                                      </p:tavLst>
                                    </p:anim>
                                    <p:anim calcmode="lin" valueType="num">
                                      <p:cBhvr>
                                        <p:cTn id="8" dur="750" fill="hold"/>
                                        <p:tgtEl>
                                          <p:spTgt spid="239"/>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nodeType="afterEffect" presetClass="entr" presetSubtype="32" presetID="23" grpId="2" fill="hold">
                                  <p:stCondLst>
                                    <p:cond delay="100"/>
                                  </p:stCondLst>
                                  <p:iterate type="el" backwards="0">
                                    <p:tmAbs val="0"/>
                                  </p:iterate>
                                  <p:childTnLst>
                                    <p:set>
                                      <p:cBhvr>
                                        <p:cTn id="11" fill="hold"/>
                                        <p:tgtEl>
                                          <p:spTgt spid="199"/>
                                        </p:tgtEl>
                                        <p:attrNameLst>
                                          <p:attrName>style.visibility</p:attrName>
                                        </p:attrNameLst>
                                      </p:cBhvr>
                                      <p:to>
                                        <p:strVal val="visible"/>
                                      </p:to>
                                    </p:set>
                                    <p:anim calcmode="lin" valueType="num">
                                      <p:cBhvr>
                                        <p:cTn id="12" dur="750" fill="hold"/>
                                        <p:tgtEl>
                                          <p:spTgt spid="199"/>
                                        </p:tgtEl>
                                        <p:attrNameLst>
                                          <p:attrName>ppt_w</p:attrName>
                                        </p:attrNameLst>
                                      </p:cBhvr>
                                      <p:tavLst>
                                        <p:tav tm="0">
                                          <p:val>
                                            <p:fltVal val="0"/>
                                          </p:val>
                                        </p:tav>
                                        <p:tav tm="100000">
                                          <p:val>
                                            <p:strVal val="#ppt_w"/>
                                          </p:val>
                                        </p:tav>
                                      </p:tavLst>
                                    </p:anim>
                                    <p:anim calcmode="lin" valueType="num">
                                      <p:cBhvr>
                                        <p:cTn id="13" dur="750" fill="hold"/>
                                        <p:tgtEl>
                                          <p:spTgt spid="199"/>
                                        </p:tgtEl>
                                        <p:attrNameLst>
                                          <p:attrName>ppt_h</p:attrName>
                                        </p:attrNameLst>
                                      </p:cBhvr>
                                      <p:tavLst>
                                        <p:tav tm="0">
                                          <p:val>
                                            <p:fltVal val="0"/>
                                          </p:val>
                                        </p:tav>
                                        <p:tav tm="100000">
                                          <p:val>
                                            <p:strVal val="#ppt_h"/>
                                          </p:val>
                                        </p:tav>
                                      </p:tavLst>
                                    </p:anim>
                                  </p:childTnLst>
                                </p:cTn>
                              </p:par>
                            </p:childTnLst>
                          </p:cTn>
                        </p:par>
                        <p:par>
                          <p:cTn id="14" fill="hold">
                            <p:stCondLst>
                              <p:cond delay="1600"/>
                            </p:stCondLst>
                            <p:childTnLst>
                              <p:par>
                                <p:cTn id="15" nodeType="afterEffect" presetClass="entr" presetSubtype="32" presetID="23" grpId="3" fill="hold">
                                  <p:stCondLst>
                                    <p:cond delay="100"/>
                                  </p:stCondLst>
                                  <p:iterate type="el" backwards="0">
                                    <p:tmAbs val="0"/>
                                  </p:iterate>
                                  <p:childTnLst>
                                    <p:set>
                                      <p:cBhvr>
                                        <p:cTn id="16" fill="hold"/>
                                        <p:tgtEl>
                                          <p:spTgt spid="234"/>
                                        </p:tgtEl>
                                        <p:attrNameLst>
                                          <p:attrName>style.visibility</p:attrName>
                                        </p:attrNameLst>
                                      </p:cBhvr>
                                      <p:to>
                                        <p:strVal val="visible"/>
                                      </p:to>
                                    </p:set>
                                    <p:anim calcmode="lin" valueType="num">
                                      <p:cBhvr>
                                        <p:cTn id="17" dur="750" fill="hold"/>
                                        <p:tgtEl>
                                          <p:spTgt spid="234"/>
                                        </p:tgtEl>
                                        <p:attrNameLst>
                                          <p:attrName>ppt_w</p:attrName>
                                        </p:attrNameLst>
                                      </p:cBhvr>
                                      <p:tavLst>
                                        <p:tav tm="0">
                                          <p:val>
                                            <p:fltVal val="0"/>
                                          </p:val>
                                        </p:tav>
                                        <p:tav tm="100000">
                                          <p:val>
                                            <p:strVal val="#ppt_w"/>
                                          </p:val>
                                        </p:tav>
                                      </p:tavLst>
                                    </p:anim>
                                    <p:anim calcmode="lin" valueType="num">
                                      <p:cBhvr>
                                        <p:cTn id="18" dur="750" fill="hold"/>
                                        <p:tgtEl>
                                          <p:spTgt spid="234"/>
                                        </p:tgtEl>
                                        <p:attrNameLst>
                                          <p:attrName>ppt_h</p:attrName>
                                        </p:attrNameLst>
                                      </p:cBhvr>
                                      <p:tavLst>
                                        <p:tav tm="0">
                                          <p:val>
                                            <p:fltVal val="0"/>
                                          </p:val>
                                        </p:tav>
                                        <p:tav tm="100000">
                                          <p:val>
                                            <p:strVal val="#ppt_h"/>
                                          </p:val>
                                        </p:tav>
                                      </p:tavLst>
                                    </p:anim>
                                  </p:childTnLst>
                                </p:cTn>
                              </p:par>
                            </p:childTnLst>
                          </p:cTn>
                        </p:par>
                        <p:par>
                          <p:cTn id="19" fill="hold">
                            <p:stCondLst>
                              <p:cond delay="2450"/>
                            </p:stCondLst>
                            <p:childTnLst>
                              <p:par>
                                <p:cTn id="20" nodeType="afterEffect" presetClass="entr" presetSubtype="0" presetID="1" grpId="4" fill="hold">
                                  <p:stCondLst>
                                    <p:cond delay="100"/>
                                  </p:stCondLst>
                                  <p:iterate type="el" backwards="0">
                                    <p:tmAbs val="0"/>
                                  </p:iterate>
                                  <p:childTnLst>
                                    <p:set>
                                      <p:cBhvr>
                                        <p:cTn id="21" fill="hold"/>
                                        <p:tgtEl>
                                          <p:spTgt spid="200"/>
                                        </p:tgtEl>
                                        <p:attrNameLst>
                                          <p:attrName>style.visibility</p:attrName>
                                        </p:attrNameLst>
                                      </p:cBhvr>
                                      <p:to>
                                        <p:strVal val="visible"/>
                                      </p:to>
                                    </p:set>
                                  </p:childTnLst>
                                </p:cTn>
                              </p:par>
                            </p:childTnLst>
                          </p:cTn>
                        </p:par>
                        <p:par>
                          <p:cTn id="22" fill="hold">
                            <p:stCondLst>
                              <p:cond delay="2550"/>
                            </p:stCondLst>
                            <p:childTnLst>
                              <p:par>
                                <p:cTn id="23" nodeType="afterEffect" presetClass="entr" presetSubtype="32" presetID="23" grpId="5" fill="hold">
                                  <p:stCondLst>
                                    <p:cond delay="100"/>
                                  </p:stCondLst>
                                  <p:iterate type="el" backwards="0">
                                    <p:tmAbs val="0"/>
                                  </p:iterate>
                                  <p:childTnLst>
                                    <p:set>
                                      <p:cBhvr>
                                        <p:cTn id="24" fill="hold"/>
                                        <p:tgtEl>
                                          <p:spTgt spid="240"/>
                                        </p:tgtEl>
                                        <p:attrNameLst>
                                          <p:attrName>style.visibility</p:attrName>
                                        </p:attrNameLst>
                                      </p:cBhvr>
                                      <p:to>
                                        <p:strVal val="visible"/>
                                      </p:to>
                                    </p:set>
                                    <p:anim calcmode="lin" valueType="num">
                                      <p:cBhvr>
                                        <p:cTn id="25" dur="750" fill="hold"/>
                                        <p:tgtEl>
                                          <p:spTgt spid="240"/>
                                        </p:tgtEl>
                                        <p:attrNameLst>
                                          <p:attrName>ppt_w</p:attrName>
                                        </p:attrNameLst>
                                      </p:cBhvr>
                                      <p:tavLst>
                                        <p:tav tm="0">
                                          <p:val>
                                            <p:fltVal val="0"/>
                                          </p:val>
                                        </p:tav>
                                        <p:tav tm="100000">
                                          <p:val>
                                            <p:strVal val="#ppt_w"/>
                                          </p:val>
                                        </p:tav>
                                      </p:tavLst>
                                    </p:anim>
                                    <p:anim calcmode="lin" valueType="num">
                                      <p:cBhvr>
                                        <p:cTn id="26" dur="750" fill="hold"/>
                                        <p:tgtEl>
                                          <p:spTgt spid="240"/>
                                        </p:tgtEl>
                                        <p:attrNameLst>
                                          <p:attrName>ppt_h</p:attrName>
                                        </p:attrNameLst>
                                      </p:cBhvr>
                                      <p:tavLst>
                                        <p:tav tm="0">
                                          <p:val>
                                            <p:fltVal val="0"/>
                                          </p:val>
                                        </p:tav>
                                        <p:tav tm="100000">
                                          <p:val>
                                            <p:strVal val="#ppt_h"/>
                                          </p:val>
                                        </p:tav>
                                      </p:tavLst>
                                    </p:anim>
                                  </p:childTnLst>
                                </p:cTn>
                              </p:par>
                            </p:childTnLst>
                          </p:cTn>
                        </p:par>
                        <p:par>
                          <p:cTn id="27" fill="hold">
                            <p:stCondLst>
                              <p:cond delay="3400"/>
                            </p:stCondLst>
                            <p:childTnLst>
                              <p:par>
                                <p:cTn id="28" nodeType="afterEffect" presetClass="entr" presetSubtype="0" presetID="1" grpId="6" fill="hold">
                                  <p:stCondLst>
                                    <p:cond delay="100"/>
                                  </p:stCondLst>
                                  <p:iterate type="el" backwards="0">
                                    <p:tmAbs val="0"/>
                                  </p:iterate>
                                  <p:childTnLst>
                                    <p:set>
                                      <p:cBhvr>
                                        <p:cTn id="29" fill="hold"/>
                                        <p:tgtEl>
                                          <p:spTgt spid="238"/>
                                        </p:tgtEl>
                                        <p:attrNameLst>
                                          <p:attrName>style.visibility</p:attrName>
                                        </p:attrNameLst>
                                      </p:cBhvr>
                                      <p:to>
                                        <p:strVal val="visible"/>
                                      </p:to>
                                    </p:set>
                                  </p:childTnLst>
                                </p:cTn>
                              </p:par>
                            </p:childTnLst>
                          </p:cTn>
                        </p:par>
                        <p:par>
                          <p:cTn id="30" fill="hold">
                            <p:stCondLst>
                              <p:cond delay="3500"/>
                            </p:stCondLst>
                            <p:childTnLst>
                              <p:par>
                                <p:cTn id="31" nodeType="afterEffect" presetClass="entr" presetSubtype="0" presetID="1" grpId="7" fill="hold">
                                  <p:stCondLst>
                                    <p:cond delay="100"/>
                                  </p:stCondLst>
                                  <p:iterate type="el" backwards="0">
                                    <p:tmAbs val="0"/>
                                  </p:iterate>
                                  <p:childTnLst>
                                    <p:set>
                                      <p:cBhvr>
                                        <p:cTn id="32" fill="hold"/>
                                        <p:tgtEl>
                                          <p:spTgt spid="192"/>
                                        </p:tgtEl>
                                        <p:attrNameLst>
                                          <p:attrName>style.visibility</p:attrName>
                                        </p:attrNameLst>
                                      </p:cBhvr>
                                      <p:to>
                                        <p:strVal val="visible"/>
                                      </p:to>
                                    </p:set>
                                  </p:childTnLst>
                                </p:cTn>
                              </p:par>
                            </p:childTnLst>
                          </p:cTn>
                        </p:par>
                        <p:par>
                          <p:cTn id="33" fill="hold">
                            <p:stCondLst>
                              <p:cond delay="3600"/>
                            </p:stCondLst>
                            <p:childTnLst>
                              <p:par>
                                <p:cTn id="34" nodeType="afterEffect" presetClass="entr" presetSubtype="0" presetID="1" grpId="8" fill="hold">
                                  <p:stCondLst>
                                    <p:cond delay="100"/>
                                  </p:stCondLst>
                                  <p:iterate type="el" backwards="0">
                                    <p:tmAbs val="0"/>
                                  </p:iterate>
                                  <p:childTnLst>
                                    <p:set>
                                      <p:cBhvr>
                                        <p:cTn id="35" fill="hold"/>
                                        <p:tgtEl>
                                          <p:spTgt spid="237"/>
                                        </p:tgtEl>
                                        <p:attrNameLst>
                                          <p:attrName>style.visibility</p:attrName>
                                        </p:attrNameLst>
                                      </p:cBhvr>
                                      <p:to>
                                        <p:strVal val="visible"/>
                                      </p:to>
                                    </p:set>
                                  </p:childTnLst>
                                </p:cTn>
                              </p:par>
                            </p:childTnLst>
                          </p:cTn>
                        </p:par>
                        <p:par>
                          <p:cTn id="36" fill="hold">
                            <p:stCondLst>
                              <p:cond delay="3700"/>
                            </p:stCondLst>
                            <p:childTnLst>
                              <p:par>
                                <p:cTn id="37" nodeType="afterEffect" presetClass="entr" presetSubtype="32" presetID="23" grpId="9" fill="hold">
                                  <p:stCondLst>
                                    <p:cond delay="100"/>
                                  </p:stCondLst>
                                  <p:iterate type="el" backwards="0">
                                    <p:tmAbs val="0"/>
                                  </p:iterate>
                                  <p:childTnLst>
                                    <p:set>
                                      <p:cBhvr>
                                        <p:cTn id="38" fill="hold"/>
                                        <p:tgtEl>
                                          <p:spTgt spid="232"/>
                                        </p:tgtEl>
                                        <p:attrNameLst>
                                          <p:attrName>style.visibility</p:attrName>
                                        </p:attrNameLst>
                                      </p:cBhvr>
                                      <p:to>
                                        <p:strVal val="visible"/>
                                      </p:to>
                                    </p:set>
                                    <p:anim calcmode="lin" valueType="num">
                                      <p:cBhvr>
                                        <p:cTn id="39" dur="750" fill="hold"/>
                                        <p:tgtEl>
                                          <p:spTgt spid="232"/>
                                        </p:tgtEl>
                                        <p:attrNameLst>
                                          <p:attrName>ppt_w</p:attrName>
                                        </p:attrNameLst>
                                      </p:cBhvr>
                                      <p:tavLst>
                                        <p:tav tm="0">
                                          <p:val>
                                            <p:fltVal val="0"/>
                                          </p:val>
                                        </p:tav>
                                        <p:tav tm="100000">
                                          <p:val>
                                            <p:strVal val="#ppt_w"/>
                                          </p:val>
                                        </p:tav>
                                      </p:tavLst>
                                    </p:anim>
                                    <p:anim calcmode="lin" valueType="num">
                                      <p:cBhvr>
                                        <p:cTn id="40" dur="750" fill="hold"/>
                                        <p:tgtEl>
                                          <p:spTgt spid="232"/>
                                        </p:tgtEl>
                                        <p:attrNameLst>
                                          <p:attrName>ppt_h</p:attrName>
                                        </p:attrNameLst>
                                      </p:cBhvr>
                                      <p:tavLst>
                                        <p:tav tm="0">
                                          <p:val>
                                            <p:fltVal val="0"/>
                                          </p:val>
                                        </p:tav>
                                        <p:tav tm="100000">
                                          <p:val>
                                            <p:strVal val="#ppt_h"/>
                                          </p:val>
                                        </p:tav>
                                      </p:tavLst>
                                    </p:anim>
                                  </p:childTnLst>
                                </p:cTn>
                              </p:par>
                            </p:childTnLst>
                          </p:cTn>
                        </p:par>
                        <p:par>
                          <p:cTn id="41" fill="hold">
                            <p:stCondLst>
                              <p:cond delay="4550"/>
                            </p:stCondLst>
                            <p:childTnLst>
                              <p:par>
                                <p:cTn id="42" nodeType="afterEffect" presetClass="entr" presetSubtype="32" presetID="23" grpId="10" fill="hold">
                                  <p:stCondLst>
                                    <p:cond delay="100"/>
                                  </p:stCondLst>
                                  <p:iterate type="el" backwards="0">
                                    <p:tmAbs val="0"/>
                                  </p:iterate>
                                  <p:childTnLst>
                                    <p:set>
                                      <p:cBhvr>
                                        <p:cTn id="43" fill="hold"/>
                                        <p:tgtEl>
                                          <p:spTgt spid="236"/>
                                        </p:tgtEl>
                                        <p:attrNameLst>
                                          <p:attrName>style.visibility</p:attrName>
                                        </p:attrNameLst>
                                      </p:cBhvr>
                                      <p:to>
                                        <p:strVal val="visible"/>
                                      </p:to>
                                    </p:set>
                                    <p:anim calcmode="lin" valueType="num">
                                      <p:cBhvr>
                                        <p:cTn id="44" dur="750" fill="hold"/>
                                        <p:tgtEl>
                                          <p:spTgt spid="236"/>
                                        </p:tgtEl>
                                        <p:attrNameLst>
                                          <p:attrName>ppt_w</p:attrName>
                                        </p:attrNameLst>
                                      </p:cBhvr>
                                      <p:tavLst>
                                        <p:tav tm="0">
                                          <p:val>
                                            <p:fltVal val="0"/>
                                          </p:val>
                                        </p:tav>
                                        <p:tav tm="100000">
                                          <p:val>
                                            <p:strVal val="#ppt_w"/>
                                          </p:val>
                                        </p:tav>
                                      </p:tavLst>
                                    </p:anim>
                                    <p:anim calcmode="lin" valueType="num">
                                      <p:cBhvr>
                                        <p:cTn id="45" dur="750" fill="hold"/>
                                        <p:tgtEl>
                                          <p:spTgt spid="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P build="whole" bldLvl="1" animBg="1" rev="0" advAuto="0" spid="238" grpId="6"/>
      <p:bldP build="whole" bldLvl="1" animBg="1" rev="0" advAuto="0" spid="240" grpId="5"/>
      <p:bldP build="whole" bldLvl="1" animBg="1" rev="0" advAuto="0" spid="237" grpId="8"/>
      <p:bldP build="whole" bldLvl="1" animBg="1" rev="0" advAuto="0" spid="232" grpId="9"/>
      <p:bldP build="whole" bldLvl="1" animBg="1" rev="0" advAuto="0" spid="200" grpId="4"/>
      <p:bldP build="whole" bldLvl="1" animBg="1" rev="0" advAuto="0" spid="234" grpId="3"/>
      <p:bldP build="whole" bldLvl="1" animBg="1" rev="0" advAuto="0" spid="199" grpId="2"/>
      <p:bldP build="whole" bldLvl="1" animBg="1" rev="0" advAuto="0" spid="236" grpId="10"/>
      <p:bldP build="whole" bldLvl="1" animBg="1" rev="0" advAuto="0" spid="192" grpId="7"/>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4539635" y="515599"/>
            <a:ext cx="36457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Second Summer </a:t>
            </a:r>
          </a:p>
        </p:txBody>
      </p:sp>
      <p:pic>
        <p:nvPicPr>
          <p:cNvPr id="245" name="image9.png"/>
          <p:cNvPicPr/>
          <p:nvPr/>
        </p:nvPicPr>
        <p:blipFill>
          <a:blip r:embed="rId3">
            <a:extLst/>
          </a:blip>
          <a:stretch>
            <a:fillRect/>
          </a:stretch>
        </p:blipFill>
        <p:spPr>
          <a:xfrm>
            <a:off x="6209284" y="5890500"/>
            <a:ext cx="1599946" cy="2351819"/>
          </a:xfrm>
          <a:prstGeom prst="rect">
            <a:avLst/>
          </a:prstGeom>
          <a:ln w="12700">
            <a:miter lim="400000"/>
          </a:ln>
        </p:spPr>
      </p:pic>
      <p:pic>
        <p:nvPicPr>
          <p:cNvPr id="246" name="image9.png"/>
          <p:cNvPicPr/>
          <p:nvPr/>
        </p:nvPicPr>
        <p:blipFill>
          <a:blip r:embed="rId3">
            <a:extLst/>
          </a:blip>
          <a:stretch>
            <a:fillRect/>
          </a:stretch>
        </p:blipFill>
        <p:spPr>
          <a:xfrm>
            <a:off x="2464050" y="6503093"/>
            <a:ext cx="768266" cy="1129302"/>
          </a:xfrm>
          <a:prstGeom prst="rect">
            <a:avLst/>
          </a:prstGeom>
          <a:ln w="12700">
            <a:miter lim="400000"/>
          </a:ln>
        </p:spPr>
      </p:pic>
      <p:sp>
        <p:nvSpPr>
          <p:cNvPr id="247" name="Shape 247"/>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248" name="image3.png"/>
          <p:cNvPicPr/>
          <p:nvPr/>
        </p:nvPicPr>
        <p:blipFill>
          <a:blip r:embed="rId4">
            <a:extLst/>
          </a:blip>
          <a:stretch>
            <a:fillRect/>
          </a:stretch>
        </p:blipFill>
        <p:spPr>
          <a:xfrm>
            <a:off x="1121854" y="8372540"/>
            <a:ext cx="512158" cy="287378"/>
          </a:xfrm>
          <a:prstGeom prst="rect">
            <a:avLst/>
          </a:prstGeom>
          <a:ln w="12700">
            <a:miter lim="400000"/>
          </a:ln>
        </p:spPr>
      </p:pic>
      <p:pic>
        <p:nvPicPr>
          <p:cNvPr id="249" name="image3.png"/>
          <p:cNvPicPr/>
          <p:nvPr/>
        </p:nvPicPr>
        <p:blipFill>
          <a:blip r:embed="rId4">
            <a:extLst/>
          </a:blip>
          <a:stretch>
            <a:fillRect/>
          </a:stretch>
        </p:blipFill>
        <p:spPr>
          <a:xfrm>
            <a:off x="4055826" y="7570916"/>
            <a:ext cx="512158" cy="287379"/>
          </a:xfrm>
          <a:prstGeom prst="rect">
            <a:avLst/>
          </a:prstGeom>
          <a:ln w="12700">
            <a:miter lim="400000"/>
          </a:ln>
        </p:spPr>
      </p:pic>
      <p:pic>
        <p:nvPicPr>
          <p:cNvPr id="250" name="image3.png"/>
          <p:cNvPicPr/>
          <p:nvPr/>
        </p:nvPicPr>
        <p:blipFill>
          <a:blip r:embed="rId4">
            <a:extLst/>
          </a:blip>
          <a:stretch>
            <a:fillRect/>
          </a:stretch>
        </p:blipFill>
        <p:spPr>
          <a:xfrm>
            <a:off x="6734070" y="7990640"/>
            <a:ext cx="512158" cy="287379"/>
          </a:xfrm>
          <a:prstGeom prst="rect">
            <a:avLst/>
          </a:prstGeom>
          <a:ln w="12700">
            <a:miter lim="400000"/>
          </a:ln>
        </p:spPr>
      </p:pic>
      <p:pic>
        <p:nvPicPr>
          <p:cNvPr id="251" name="image3.png"/>
          <p:cNvPicPr/>
          <p:nvPr/>
        </p:nvPicPr>
        <p:blipFill>
          <a:blip r:embed="rId4">
            <a:extLst/>
          </a:blip>
          <a:stretch>
            <a:fillRect/>
          </a:stretch>
        </p:blipFill>
        <p:spPr>
          <a:xfrm>
            <a:off x="10631512" y="7231139"/>
            <a:ext cx="512158" cy="287378"/>
          </a:xfrm>
          <a:prstGeom prst="rect">
            <a:avLst/>
          </a:prstGeom>
          <a:ln w="12700">
            <a:miter lim="400000"/>
          </a:ln>
        </p:spPr>
      </p:pic>
      <p:sp>
        <p:nvSpPr>
          <p:cNvPr id="252" name="Shape 252"/>
          <p:cNvSpPr/>
          <p:nvPr/>
        </p:nvSpPr>
        <p:spPr>
          <a:xfrm>
            <a:off x="2335802"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53" name="Shape 253"/>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54" name="Shape 254"/>
          <p:cNvSpPr/>
          <p:nvPr/>
        </p:nvSpPr>
        <p:spPr>
          <a:xfrm>
            <a:off x="3097274"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255" name="Shape 255"/>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56" name="Shape 256"/>
          <p:cNvSpPr/>
          <p:nvPr/>
        </p:nvSpPr>
        <p:spPr>
          <a:xfrm>
            <a:off x="2716538" y="8159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262" name="Group 262"/>
          <p:cNvGrpSpPr/>
          <p:nvPr/>
        </p:nvGrpSpPr>
        <p:grpSpPr>
          <a:xfrm>
            <a:off x="5341604" y="7337518"/>
            <a:ext cx="1292279" cy="897074"/>
            <a:chOff x="0" y="0"/>
            <a:chExt cx="1292278" cy="897073"/>
          </a:xfrm>
        </p:grpSpPr>
        <p:sp>
          <p:nvSpPr>
            <p:cNvPr id="257" name="Shape 257"/>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58" name="Shape 258"/>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59" name="Shape 259"/>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60" name="Shape 260"/>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261" name="Shape 261"/>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263" name="Shape 263"/>
          <p:cNvSpPr/>
          <p:nvPr/>
        </p:nvSpPr>
        <p:spPr>
          <a:xfrm rot="251841">
            <a:off x="7493644" y="7428493"/>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a:solidFill/>
            <a:miter lim="400000"/>
          </a:ln>
        </p:spPr>
        <p:txBody>
          <a:bodyPr lIns="0" tIns="0" rIns="0" bIns="0" anchor="ctr"/>
          <a:lstStyle/>
          <a:p>
            <a:pPr lvl="0">
              <a:defRPr sz="2400"/>
            </a:pPr>
          </a:p>
        </p:txBody>
      </p:sp>
      <p:sp>
        <p:nvSpPr>
          <p:cNvPr id="264" name="Shape 264"/>
          <p:cNvSpPr/>
          <p:nvPr/>
        </p:nvSpPr>
        <p:spPr>
          <a:xfrm rot="251841">
            <a:off x="8190378" y="685056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65" name="Shape 265"/>
          <p:cNvSpPr/>
          <p:nvPr/>
        </p:nvSpPr>
        <p:spPr>
          <a:xfrm rot="251841">
            <a:off x="8556227" y="7080822"/>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66" name="Shape 266"/>
          <p:cNvSpPr/>
          <p:nvPr/>
        </p:nvSpPr>
        <p:spPr>
          <a:xfrm rot="251841">
            <a:off x="8972763" y="7396053"/>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67" name="Shape 267"/>
          <p:cNvSpPr/>
          <p:nvPr/>
        </p:nvSpPr>
        <p:spPr>
          <a:xfrm rot="251841">
            <a:off x="8165029" y="7209432"/>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268" name="image8.png"/>
          <p:cNvPicPr/>
          <p:nvPr/>
        </p:nvPicPr>
        <p:blipFill>
          <a:blip r:embed="rId5">
            <a:extLst/>
          </a:blip>
          <a:stretch>
            <a:fillRect/>
          </a:stretch>
        </p:blipFill>
        <p:spPr>
          <a:xfrm>
            <a:off x="1256576" y="7860944"/>
            <a:ext cx="634252" cy="546771"/>
          </a:xfrm>
          <a:prstGeom prst="rect">
            <a:avLst/>
          </a:prstGeom>
          <a:ln w="12700">
            <a:miter lim="400000"/>
          </a:ln>
        </p:spPr>
      </p:pic>
      <p:pic>
        <p:nvPicPr>
          <p:cNvPr id="269" name="image8.png"/>
          <p:cNvPicPr/>
          <p:nvPr/>
        </p:nvPicPr>
        <p:blipFill>
          <a:blip r:embed="rId5">
            <a:extLst/>
          </a:blip>
          <a:stretch>
            <a:fillRect/>
          </a:stretch>
        </p:blipFill>
        <p:spPr>
          <a:xfrm>
            <a:off x="6673022" y="7441220"/>
            <a:ext cx="634254" cy="546771"/>
          </a:xfrm>
          <a:prstGeom prst="rect">
            <a:avLst/>
          </a:prstGeom>
          <a:ln w="12700">
            <a:miter lim="400000"/>
          </a:ln>
        </p:spPr>
      </p:pic>
      <p:pic>
        <p:nvPicPr>
          <p:cNvPr id="270" name="image8.png"/>
          <p:cNvPicPr/>
          <p:nvPr/>
        </p:nvPicPr>
        <p:blipFill>
          <a:blip r:embed="rId5">
            <a:extLst/>
          </a:blip>
          <a:stretch>
            <a:fillRect/>
          </a:stretch>
        </p:blipFill>
        <p:spPr>
          <a:xfrm>
            <a:off x="7930084" y="6391242"/>
            <a:ext cx="634253" cy="546770"/>
          </a:xfrm>
          <a:prstGeom prst="rect">
            <a:avLst/>
          </a:prstGeom>
          <a:ln w="12700">
            <a:miter lim="400000"/>
          </a:ln>
        </p:spPr>
      </p:pic>
      <p:sp>
        <p:nvSpPr>
          <p:cNvPr id="271" name="Shape 271"/>
          <p:cNvSpPr/>
          <p:nvPr/>
        </p:nvSpPr>
        <p:spPr>
          <a:xfrm rot="17496832">
            <a:off x="11350494" y="8342314"/>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2" name="Shape 272"/>
          <p:cNvSpPr/>
          <p:nvPr/>
        </p:nvSpPr>
        <p:spPr>
          <a:xfrm rot="17496832">
            <a:off x="11301773" y="7914540"/>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3" name="Shape 273"/>
          <p:cNvSpPr/>
          <p:nvPr/>
        </p:nvSpPr>
        <p:spPr>
          <a:xfrm rot="17496832">
            <a:off x="11630981" y="763438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4" name="Shape 274"/>
          <p:cNvSpPr/>
          <p:nvPr/>
        </p:nvSpPr>
        <p:spPr>
          <a:xfrm rot="17496832">
            <a:off x="12056436" y="733129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5" name="Shape 275"/>
          <p:cNvSpPr/>
          <p:nvPr/>
        </p:nvSpPr>
        <p:spPr>
          <a:xfrm rot="17496832">
            <a:off x="11636603" y="8046142"/>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76" name="Shape 276"/>
          <p:cNvSpPr/>
          <p:nvPr/>
        </p:nvSpPr>
        <p:spPr>
          <a:xfrm rot="3241549">
            <a:off x="9529694" y="7290093"/>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7" name="Shape 277"/>
          <p:cNvSpPr/>
          <p:nvPr/>
        </p:nvSpPr>
        <p:spPr>
          <a:xfrm rot="3241549">
            <a:off x="9916942" y="747825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278" name="Shape 278"/>
          <p:cNvSpPr/>
          <p:nvPr/>
        </p:nvSpPr>
        <p:spPr>
          <a:xfrm rot="3241549">
            <a:off x="9976997" y="79063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79" name="Shape 279"/>
          <p:cNvSpPr/>
          <p:nvPr/>
        </p:nvSpPr>
        <p:spPr>
          <a:xfrm rot="3241549">
            <a:off x="10004822" y="842797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280" name="Shape 280"/>
          <p:cNvSpPr/>
          <p:nvPr/>
        </p:nvSpPr>
        <p:spPr>
          <a:xfrm rot="3241549">
            <a:off x="9626371" y="769038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281" name="image3.png"/>
          <p:cNvPicPr/>
          <p:nvPr/>
        </p:nvPicPr>
        <p:blipFill>
          <a:blip r:embed="rId4">
            <a:extLst/>
          </a:blip>
          <a:stretch>
            <a:fillRect/>
          </a:stretch>
        </p:blipFill>
        <p:spPr>
          <a:xfrm>
            <a:off x="440270" y="7343771"/>
            <a:ext cx="512159" cy="287379"/>
          </a:xfrm>
          <a:prstGeom prst="rect">
            <a:avLst/>
          </a:prstGeom>
          <a:ln w="12700">
            <a:miter lim="400000"/>
          </a:ln>
        </p:spPr>
      </p:pic>
      <p:pic>
        <p:nvPicPr>
          <p:cNvPr id="282" name="image3.png"/>
          <p:cNvPicPr/>
          <p:nvPr/>
        </p:nvPicPr>
        <p:blipFill>
          <a:blip r:embed="rId4">
            <a:extLst/>
          </a:blip>
          <a:stretch>
            <a:fillRect/>
          </a:stretch>
        </p:blipFill>
        <p:spPr>
          <a:xfrm>
            <a:off x="11837803" y="6269382"/>
            <a:ext cx="512159" cy="287379"/>
          </a:xfrm>
          <a:prstGeom prst="rect">
            <a:avLst/>
          </a:prstGeom>
          <a:ln w="12700">
            <a:miter lim="400000"/>
          </a:ln>
        </p:spPr>
      </p:pic>
      <p:pic>
        <p:nvPicPr>
          <p:cNvPr id="283" name="image10.png"/>
          <p:cNvPicPr/>
          <p:nvPr/>
        </p:nvPicPr>
        <p:blipFill>
          <a:blip r:embed="rId6">
            <a:extLst/>
          </a:blip>
          <a:stretch>
            <a:fillRect/>
          </a:stretch>
        </p:blipFill>
        <p:spPr>
          <a:xfrm>
            <a:off x="3401760" y="6859906"/>
            <a:ext cx="1866662" cy="793612"/>
          </a:xfrm>
          <a:prstGeom prst="rect">
            <a:avLst/>
          </a:prstGeom>
          <a:ln w="12700">
            <a:miter lim="400000"/>
          </a:ln>
        </p:spPr>
      </p:pic>
      <p:pic>
        <p:nvPicPr>
          <p:cNvPr id="284" name="image8.png"/>
          <p:cNvPicPr/>
          <p:nvPr/>
        </p:nvPicPr>
        <p:blipFill>
          <a:blip r:embed="rId5">
            <a:extLst/>
          </a:blip>
          <a:stretch>
            <a:fillRect/>
          </a:stretch>
        </p:blipFill>
        <p:spPr>
          <a:xfrm>
            <a:off x="3732936" y="6834220"/>
            <a:ext cx="1074884" cy="926625"/>
          </a:xfrm>
          <a:prstGeom prst="rect">
            <a:avLst/>
          </a:prstGeom>
          <a:ln w="12700">
            <a:miter lim="400000"/>
          </a:ln>
        </p:spPr>
      </p:pic>
      <p:pic>
        <p:nvPicPr>
          <p:cNvPr id="285" name="image8.png"/>
          <p:cNvPicPr/>
          <p:nvPr/>
        </p:nvPicPr>
        <p:blipFill>
          <a:blip r:embed="rId5">
            <a:extLst/>
          </a:blip>
          <a:stretch>
            <a:fillRect/>
          </a:stretch>
        </p:blipFill>
        <p:spPr>
          <a:xfrm>
            <a:off x="2481215" y="7297532"/>
            <a:ext cx="634253" cy="546771"/>
          </a:xfrm>
          <a:prstGeom prst="rect">
            <a:avLst/>
          </a:prstGeom>
          <a:ln w="12700">
            <a:miter lim="400000"/>
          </a:ln>
        </p:spPr>
      </p:pic>
      <p:pic>
        <p:nvPicPr>
          <p:cNvPr id="286" name="image8.png"/>
          <p:cNvPicPr/>
          <p:nvPr/>
        </p:nvPicPr>
        <p:blipFill>
          <a:blip r:embed="rId5">
            <a:extLst/>
          </a:blip>
          <a:stretch>
            <a:fillRect/>
          </a:stretch>
        </p:blipFill>
        <p:spPr>
          <a:xfrm>
            <a:off x="11468190" y="7692283"/>
            <a:ext cx="634253" cy="546770"/>
          </a:xfrm>
          <a:prstGeom prst="rect">
            <a:avLst/>
          </a:prstGeom>
          <a:ln w="12700">
            <a:miter lim="400000"/>
          </a:ln>
        </p:spPr>
      </p:pic>
      <p:pic>
        <p:nvPicPr>
          <p:cNvPr id="287" name="image8.png"/>
          <p:cNvPicPr/>
          <p:nvPr/>
        </p:nvPicPr>
        <p:blipFill>
          <a:blip r:embed="rId5">
            <a:extLst/>
          </a:blip>
          <a:stretch>
            <a:fillRect/>
          </a:stretch>
        </p:blipFill>
        <p:spPr>
          <a:xfrm>
            <a:off x="11283226" y="7692283"/>
            <a:ext cx="634253" cy="546770"/>
          </a:xfrm>
          <a:prstGeom prst="rect">
            <a:avLst/>
          </a:prstGeom>
          <a:ln w="12700">
            <a:miter lim="400000"/>
          </a:ln>
        </p:spPr>
      </p:pic>
      <p:pic>
        <p:nvPicPr>
          <p:cNvPr id="288" name="image8.png"/>
          <p:cNvPicPr/>
          <p:nvPr/>
        </p:nvPicPr>
        <p:blipFill>
          <a:blip r:embed="rId5">
            <a:extLst/>
          </a:blip>
          <a:stretch>
            <a:fillRect/>
          </a:stretch>
        </p:blipFill>
        <p:spPr>
          <a:xfrm>
            <a:off x="8089176" y="6379278"/>
            <a:ext cx="634252" cy="546770"/>
          </a:xfrm>
          <a:prstGeom prst="rect">
            <a:avLst/>
          </a:prstGeom>
          <a:ln w="12700">
            <a:miter lim="400000"/>
          </a:ln>
        </p:spPr>
      </p:pic>
      <p:pic>
        <p:nvPicPr>
          <p:cNvPr id="289" name="image10.png"/>
          <p:cNvPicPr/>
          <p:nvPr/>
        </p:nvPicPr>
        <p:blipFill>
          <a:blip r:embed="rId6">
            <a:extLst/>
          </a:blip>
          <a:stretch>
            <a:fillRect/>
          </a:stretch>
        </p:blipFill>
        <p:spPr>
          <a:xfrm>
            <a:off x="6432946" y="7577455"/>
            <a:ext cx="1363649" cy="579756"/>
          </a:xfrm>
          <a:prstGeom prst="rect">
            <a:avLst/>
          </a:prstGeom>
          <a:ln w="12700">
            <a:miter lim="400000"/>
          </a:ln>
        </p:spPr>
      </p:pic>
      <p:pic>
        <p:nvPicPr>
          <p:cNvPr id="290" name="image10.png"/>
          <p:cNvPicPr/>
          <p:nvPr/>
        </p:nvPicPr>
        <p:blipFill>
          <a:blip r:embed="rId6">
            <a:extLst/>
          </a:blip>
          <a:stretch>
            <a:fillRect/>
          </a:stretch>
        </p:blipFill>
        <p:spPr>
          <a:xfrm>
            <a:off x="624497" y="7771127"/>
            <a:ext cx="1506874" cy="640648"/>
          </a:xfrm>
          <a:prstGeom prst="rect">
            <a:avLst/>
          </a:prstGeom>
          <a:ln w="12700">
            <a:miter lim="400000"/>
          </a:ln>
        </p:spPr>
      </p:pic>
      <p:pic>
        <p:nvPicPr>
          <p:cNvPr id="291" name="image10.png"/>
          <p:cNvPicPr/>
          <p:nvPr/>
        </p:nvPicPr>
        <p:blipFill>
          <a:blip r:embed="rId6">
            <a:extLst/>
          </a:blip>
          <a:stretch>
            <a:fillRect/>
          </a:stretch>
        </p:blipFill>
        <p:spPr>
          <a:xfrm>
            <a:off x="-148157" y="6714546"/>
            <a:ext cx="1689014" cy="718085"/>
          </a:xfrm>
          <a:prstGeom prst="rect">
            <a:avLst/>
          </a:prstGeom>
          <a:ln w="12700">
            <a:miter lim="400000"/>
          </a:ln>
        </p:spPr>
      </p:pic>
      <p:pic>
        <p:nvPicPr>
          <p:cNvPr id="292" name="image10.png"/>
          <p:cNvPicPr/>
          <p:nvPr/>
        </p:nvPicPr>
        <p:blipFill>
          <a:blip r:embed="rId6">
            <a:extLst/>
          </a:blip>
          <a:stretch>
            <a:fillRect/>
          </a:stretch>
        </p:blipFill>
        <p:spPr>
          <a:xfrm>
            <a:off x="10290643" y="6816176"/>
            <a:ext cx="1183440" cy="503141"/>
          </a:xfrm>
          <a:prstGeom prst="rect">
            <a:avLst/>
          </a:prstGeom>
          <a:ln w="12700">
            <a:miter lim="400000"/>
          </a:ln>
        </p:spPr>
      </p:pic>
      <p:pic>
        <p:nvPicPr>
          <p:cNvPr id="293" name="image9.png"/>
          <p:cNvPicPr/>
          <p:nvPr/>
        </p:nvPicPr>
        <p:blipFill>
          <a:blip r:embed="rId3">
            <a:extLst/>
          </a:blip>
          <a:stretch>
            <a:fillRect/>
          </a:stretch>
        </p:blipFill>
        <p:spPr>
          <a:xfrm>
            <a:off x="11363243" y="4264439"/>
            <a:ext cx="1339208" cy="1968551"/>
          </a:xfrm>
          <a:prstGeom prst="rect">
            <a:avLst/>
          </a:prstGeom>
          <a:ln w="12700">
            <a:miter lim="400000"/>
          </a:ln>
        </p:spPr>
      </p:pic>
      <p:pic>
        <p:nvPicPr>
          <p:cNvPr id="294" name="image10.png"/>
          <p:cNvPicPr/>
          <p:nvPr/>
        </p:nvPicPr>
        <p:blipFill>
          <a:blip r:embed="rId6">
            <a:extLst/>
          </a:blip>
          <a:stretch>
            <a:fillRect/>
          </a:stretch>
        </p:blipFill>
        <p:spPr>
          <a:xfrm>
            <a:off x="2044905" y="7203495"/>
            <a:ext cx="1506874" cy="640649"/>
          </a:xfrm>
          <a:prstGeom prst="rect">
            <a:avLst/>
          </a:prstGeom>
          <a:ln w="12700">
            <a:miter lim="400000"/>
          </a:ln>
        </p:spPr>
      </p:pic>
      <p:pic>
        <p:nvPicPr>
          <p:cNvPr id="295" name="image10.png"/>
          <p:cNvPicPr/>
          <p:nvPr/>
        </p:nvPicPr>
        <p:blipFill>
          <a:blip r:embed="rId6">
            <a:extLst/>
          </a:blip>
          <a:stretch>
            <a:fillRect/>
          </a:stretch>
        </p:blipFill>
        <p:spPr>
          <a:xfrm>
            <a:off x="11014695" y="7610255"/>
            <a:ext cx="1183440" cy="503140"/>
          </a:xfrm>
          <a:prstGeom prst="rect">
            <a:avLst/>
          </a:prstGeom>
          <a:ln w="12700">
            <a:miter lim="400000"/>
          </a:ln>
        </p:spPr>
      </p:pic>
      <p:pic>
        <p:nvPicPr>
          <p:cNvPr id="296" name="image10.png"/>
          <p:cNvPicPr/>
          <p:nvPr/>
        </p:nvPicPr>
        <p:blipFill>
          <a:blip r:embed="rId6">
            <a:extLst/>
          </a:blip>
          <a:stretch>
            <a:fillRect/>
          </a:stretch>
        </p:blipFill>
        <p:spPr>
          <a:xfrm>
            <a:off x="7812565" y="6401093"/>
            <a:ext cx="1183440" cy="503140"/>
          </a:xfrm>
          <a:prstGeom prst="rect">
            <a:avLst/>
          </a:prstGeom>
          <a:ln w="12700">
            <a:miter lim="400000"/>
          </a:ln>
        </p:spPr>
      </p:pic>
      <p:pic>
        <p:nvPicPr>
          <p:cNvPr id="297" name="image10.png"/>
          <p:cNvPicPr/>
          <p:nvPr/>
        </p:nvPicPr>
        <p:blipFill>
          <a:blip r:embed="rId6">
            <a:extLst/>
          </a:blip>
          <a:stretch>
            <a:fillRect/>
          </a:stretch>
        </p:blipFill>
        <p:spPr>
          <a:xfrm>
            <a:off x="10415093" y="6986147"/>
            <a:ext cx="1183440" cy="503141"/>
          </a:xfrm>
          <a:prstGeom prst="rect">
            <a:avLst/>
          </a:prstGeom>
          <a:ln w="12700">
            <a:miter lim="400000"/>
          </a:ln>
        </p:spPr>
      </p:pic>
      <p:pic>
        <p:nvPicPr>
          <p:cNvPr id="298" name="image10.png"/>
          <p:cNvPicPr/>
          <p:nvPr/>
        </p:nvPicPr>
        <p:blipFill>
          <a:blip r:embed="rId6">
            <a:extLst/>
          </a:blip>
          <a:stretch>
            <a:fillRect/>
          </a:stretch>
        </p:blipFill>
        <p:spPr>
          <a:xfrm>
            <a:off x="11544182" y="5910881"/>
            <a:ext cx="1183440" cy="503140"/>
          </a:xfrm>
          <a:prstGeom prst="rect">
            <a:avLst/>
          </a:prstGeom>
          <a:ln w="12700">
            <a:miter lim="400000"/>
          </a:ln>
        </p:spPr>
      </p:pic>
      <p:pic>
        <p:nvPicPr>
          <p:cNvPr id="299" name="image10.png"/>
          <p:cNvPicPr/>
          <p:nvPr/>
        </p:nvPicPr>
        <p:blipFill>
          <a:blip r:embed="rId6">
            <a:extLst/>
          </a:blip>
          <a:stretch>
            <a:fillRect/>
          </a:stretch>
        </p:blipFill>
        <p:spPr>
          <a:xfrm>
            <a:off x="3880125" y="8032056"/>
            <a:ext cx="1866662" cy="793611"/>
          </a:xfrm>
          <a:prstGeom prst="rect">
            <a:avLst/>
          </a:prstGeom>
          <a:ln w="12700">
            <a:miter lim="400000"/>
          </a:ln>
        </p:spPr>
      </p:pic>
      <p:pic>
        <p:nvPicPr>
          <p:cNvPr id="300" name="image10.png"/>
          <p:cNvPicPr/>
          <p:nvPr/>
        </p:nvPicPr>
        <p:blipFill>
          <a:blip r:embed="rId6">
            <a:extLst/>
          </a:blip>
          <a:stretch>
            <a:fillRect/>
          </a:stretch>
        </p:blipFill>
        <p:spPr>
          <a:xfrm>
            <a:off x="7664084" y="7858753"/>
            <a:ext cx="1866661" cy="793612"/>
          </a:xfrm>
          <a:prstGeom prst="rect">
            <a:avLst/>
          </a:prstGeom>
          <a:ln w="12700">
            <a:miter lim="400000"/>
          </a:ln>
        </p:spPr>
      </p:pic>
      <p:pic>
        <p:nvPicPr>
          <p:cNvPr id="301" name="image8.png"/>
          <p:cNvPicPr/>
          <p:nvPr/>
        </p:nvPicPr>
        <p:blipFill>
          <a:blip r:embed="rId5">
            <a:extLst/>
          </a:blip>
          <a:stretch>
            <a:fillRect/>
          </a:stretch>
        </p:blipFill>
        <p:spPr>
          <a:xfrm>
            <a:off x="9134750" y="6134058"/>
            <a:ext cx="920589" cy="793612"/>
          </a:xfrm>
          <a:prstGeom prst="rect">
            <a:avLst/>
          </a:prstGeom>
          <a:ln w="12700">
            <a:miter lim="400000"/>
          </a:ln>
        </p:spPr>
      </p:pic>
      <p:pic>
        <p:nvPicPr>
          <p:cNvPr id="302" name="image8.png"/>
          <p:cNvPicPr/>
          <p:nvPr/>
        </p:nvPicPr>
        <p:blipFill>
          <a:blip r:embed="rId5">
            <a:extLst/>
          </a:blip>
          <a:stretch>
            <a:fillRect/>
          </a:stretch>
        </p:blipFill>
        <p:spPr>
          <a:xfrm>
            <a:off x="9313054" y="7322828"/>
            <a:ext cx="920588" cy="793612"/>
          </a:xfrm>
          <a:prstGeom prst="rect">
            <a:avLst/>
          </a:prstGeom>
          <a:ln w="12700">
            <a:miter lim="400000"/>
          </a:ln>
        </p:spPr>
      </p:pic>
      <p:pic>
        <p:nvPicPr>
          <p:cNvPr id="303" name="image8.png"/>
          <p:cNvPicPr/>
          <p:nvPr/>
        </p:nvPicPr>
        <p:blipFill>
          <a:blip r:embed="rId5">
            <a:extLst/>
          </a:blip>
          <a:stretch>
            <a:fillRect/>
          </a:stretch>
        </p:blipFill>
        <p:spPr>
          <a:xfrm>
            <a:off x="4921001" y="6127777"/>
            <a:ext cx="920589" cy="793611"/>
          </a:xfrm>
          <a:prstGeom prst="rect">
            <a:avLst/>
          </a:prstGeom>
          <a:ln w="12700">
            <a:miter lim="400000"/>
          </a:ln>
        </p:spPr>
      </p:pic>
      <p:pic>
        <p:nvPicPr>
          <p:cNvPr id="304" name="image11.png"/>
          <p:cNvPicPr/>
          <p:nvPr/>
        </p:nvPicPr>
        <p:blipFill>
          <a:blip r:embed="rId7">
            <a:extLst/>
          </a:blip>
          <a:stretch>
            <a:fillRect/>
          </a:stretch>
        </p:blipFill>
        <p:spPr>
          <a:xfrm>
            <a:off x="7488361" y="7028622"/>
            <a:ext cx="246190" cy="70574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291"/>
                                        </p:tgtEl>
                                        <p:attrNameLst>
                                          <p:attrName>style.visibility</p:attrName>
                                        </p:attrNameLst>
                                      </p:cBhvr>
                                      <p:to>
                                        <p:strVal val="visible"/>
                                      </p:to>
                                    </p:set>
                                    <p:anim calcmode="lin" valueType="num">
                                      <p:cBhvr>
                                        <p:cTn id="7" dur="750" fill="hold"/>
                                        <p:tgtEl>
                                          <p:spTgt spid="291"/>
                                        </p:tgtEl>
                                        <p:attrNameLst>
                                          <p:attrName>ppt_w</p:attrName>
                                        </p:attrNameLst>
                                      </p:cBhvr>
                                      <p:tavLst>
                                        <p:tav tm="0">
                                          <p:val>
                                            <p:fltVal val="0"/>
                                          </p:val>
                                        </p:tav>
                                        <p:tav tm="100000">
                                          <p:val>
                                            <p:strVal val="#ppt_w"/>
                                          </p:val>
                                        </p:tav>
                                      </p:tavLst>
                                    </p:anim>
                                    <p:anim calcmode="lin" valueType="num">
                                      <p:cBhvr>
                                        <p:cTn id="8" dur="750" fill="hold"/>
                                        <p:tgtEl>
                                          <p:spTgt spid="291"/>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nodeType="afterEffect" presetClass="entr" presetSubtype="32" presetID="23" grpId="2" fill="hold">
                                  <p:stCondLst>
                                    <p:cond delay="0"/>
                                  </p:stCondLst>
                                  <p:iterate type="el" backwards="0">
                                    <p:tmAbs val="0"/>
                                  </p:iterate>
                                  <p:childTnLst>
                                    <p:set>
                                      <p:cBhvr>
                                        <p:cTn id="11" fill="hold"/>
                                        <p:tgtEl>
                                          <p:spTgt spid="290"/>
                                        </p:tgtEl>
                                        <p:attrNameLst>
                                          <p:attrName>style.visibility</p:attrName>
                                        </p:attrNameLst>
                                      </p:cBhvr>
                                      <p:to>
                                        <p:strVal val="visible"/>
                                      </p:to>
                                    </p:set>
                                    <p:anim calcmode="lin" valueType="num">
                                      <p:cBhvr>
                                        <p:cTn id="12" dur="750" fill="hold"/>
                                        <p:tgtEl>
                                          <p:spTgt spid="290"/>
                                        </p:tgtEl>
                                        <p:attrNameLst>
                                          <p:attrName>ppt_w</p:attrName>
                                        </p:attrNameLst>
                                      </p:cBhvr>
                                      <p:tavLst>
                                        <p:tav tm="0">
                                          <p:val>
                                            <p:fltVal val="0"/>
                                          </p:val>
                                        </p:tav>
                                        <p:tav tm="100000">
                                          <p:val>
                                            <p:strVal val="#ppt_w"/>
                                          </p:val>
                                        </p:tav>
                                      </p:tavLst>
                                    </p:anim>
                                    <p:anim calcmode="lin" valueType="num">
                                      <p:cBhvr>
                                        <p:cTn id="13" dur="750" fill="hold"/>
                                        <p:tgtEl>
                                          <p:spTgt spid="29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nodeType="afterEffect" presetClass="entr" presetSubtype="32" presetID="23" grpId="3" fill="hold">
                                  <p:stCondLst>
                                    <p:cond delay="0"/>
                                  </p:stCondLst>
                                  <p:iterate type="el" backwards="0">
                                    <p:tmAbs val="0"/>
                                  </p:iterate>
                                  <p:childTnLst>
                                    <p:set>
                                      <p:cBhvr>
                                        <p:cTn id="16" fill="hold"/>
                                        <p:tgtEl>
                                          <p:spTgt spid="245"/>
                                        </p:tgtEl>
                                        <p:attrNameLst>
                                          <p:attrName>style.visibility</p:attrName>
                                        </p:attrNameLst>
                                      </p:cBhvr>
                                      <p:to>
                                        <p:strVal val="visible"/>
                                      </p:to>
                                    </p:set>
                                    <p:anim calcmode="lin" valueType="num">
                                      <p:cBhvr>
                                        <p:cTn id="17" dur="750" fill="hold"/>
                                        <p:tgtEl>
                                          <p:spTgt spid="245"/>
                                        </p:tgtEl>
                                        <p:attrNameLst>
                                          <p:attrName>ppt_w</p:attrName>
                                        </p:attrNameLst>
                                      </p:cBhvr>
                                      <p:tavLst>
                                        <p:tav tm="0">
                                          <p:val>
                                            <p:fltVal val="0"/>
                                          </p:val>
                                        </p:tav>
                                        <p:tav tm="100000">
                                          <p:val>
                                            <p:strVal val="#ppt_w"/>
                                          </p:val>
                                        </p:tav>
                                      </p:tavLst>
                                    </p:anim>
                                    <p:anim calcmode="lin" valueType="num">
                                      <p:cBhvr>
                                        <p:cTn id="18" dur="750" fill="hold"/>
                                        <p:tgtEl>
                                          <p:spTgt spid="245"/>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nodeType="afterEffect" presetClass="entr" presetSubtype="32" presetID="23" grpId="4" fill="hold">
                                  <p:stCondLst>
                                    <p:cond delay="0"/>
                                  </p:stCondLst>
                                  <p:iterate type="el" backwards="0">
                                    <p:tmAbs val="0"/>
                                  </p:iterate>
                                  <p:childTnLst>
                                    <p:set>
                                      <p:cBhvr>
                                        <p:cTn id="21" fill="hold"/>
                                        <p:tgtEl>
                                          <p:spTgt spid="293"/>
                                        </p:tgtEl>
                                        <p:attrNameLst>
                                          <p:attrName>style.visibility</p:attrName>
                                        </p:attrNameLst>
                                      </p:cBhvr>
                                      <p:to>
                                        <p:strVal val="visible"/>
                                      </p:to>
                                    </p:set>
                                    <p:anim calcmode="lin" valueType="num">
                                      <p:cBhvr>
                                        <p:cTn id="22" dur="500" fill="hold"/>
                                        <p:tgtEl>
                                          <p:spTgt spid="293"/>
                                        </p:tgtEl>
                                        <p:attrNameLst>
                                          <p:attrName>ppt_w</p:attrName>
                                        </p:attrNameLst>
                                      </p:cBhvr>
                                      <p:tavLst>
                                        <p:tav tm="0">
                                          <p:val>
                                            <p:fltVal val="0"/>
                                          </p:val>
                                        </p:tav>
                                        <p:tav tm="100000">
                                          <p:val>
                                            <p:strVal val="#ppt_w"/>
                                          </p:val>
                                        </p:tav>
                                      </p:tavLst>
                                    </p:anim>
                                    <p:anim calcmode="lin" valueType="num">
                                      <p:cBhvr>
                                        <p:cTn id="23" dur="500" fill="hold"/>
                                        <p:tgtEl>
                                          <p:spTgt spid="293"/>
                                        </p:tgtEl>
                                        <p:attrNameLst>
                                          <p:attrName>ppt_h</p:attrName>
                                        </p:attrNameLst>
                                      </p:cBhvr>
                                      <p:tavLst>
                                        <p:tav tm="0">
                                          <p:val>
                                            <p:fltVal val="0"/>
                                          </p:val>
                                        </p:tav>
                                        <p:tav tm="100000">
                                          <p:val>
                                            <p:strVal val="#ppt_h"/>
                                          </p:val>
                                        </p:tav>
                                      </p:tavLst>
                                    </p:anim>
                                  </p:childTnLst>
                                </p:cTn>
                              </p:par>
                            </p:childTnLst>
                          </p:cTn>
                        </p:par>
                        <p:par>
                          <p:cTn id="24" fill="hold">
                            <p:stCondLst>
                              <p:cond delay="2750"/>
                            </p:stCondLst>
                            <p:childTnLst>
                              <p:par>
                                <p:cTn id="25" nodeType="afterEffect" presetClass="entr" presetSubtype="32" presetID="23" grpId="5" fill="hold">
                                  <p:stCondLst>
                                    <p:cond delay="0"/>
                                  </p:stCondLst>
                                  <p:iterate type="el" backwards="0">
                                    <p:tmAbs val="0"/>
                                  </p:iterate>
                                  <p:childTnLst>
                                    <p:set>
                                      <p:cBhvr>
                                        <p:cTn id="26" fill="hold"/>
                                        <p:tgtEl>
                                          <p:spTgt spid="284"/>
                                        </p:tgtEl>
                                        <p:attrNameLst>
                                          <p:attrName>style.visibility</p:attrName>
                                        </p:attrNameLst>
                                      </p:cBhvr>
                                      <p:to>
                                        <p:strVal val="visible"/>
                                      </p:to>
                                    </p:set>
                                    <p:anim calcmode="lin" valueType="num">
                                      <p:cBhvr>
                                        <p:cTn id="27" dur="750" fill="hold"/>
                                        <p:tgtEl>
                                          <p:spTgt spid="284"/>
                                        </p:tgtEl>
                                        <p:attrNameLst>
                                          <p:attrName>ppt_w</p:attrName>
                                        </p:attrNameLst>
                                      </p:cBhvr>
                                      <p:tavLst>
                                        <p:tav tm="0">
                                          <p:val>
                                            <p:fltVal val="0"/>
                                          </p:val>
                                        </p:tav>
                                        <p:tav tm="100000">
                                          <p:val>
                                            <p:strVal val="#ppt_w"/>
                                          </p:val>
                                        </p:tav>
                                      </p:tavLst>
                                    </p:anim>
                                    <p:anim calcmode="lin" valueType="num">
                                      <p:cBhvr>
                                        <p:cTn id="28" dur="750" fill="hold"/>
                                        <p:tgtEl>
                                          <p:spTgt spid="284"/>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nodeType="afterEffect" presetClass="entr" presetSubtype="32" presetID="23" grpId="6" fill="hold">
                                  <p:stCondLst>
                                    <p:cond delay="0"/>
                                  </p:stCondLst>
                                  <p:iterate type="el" backwards="0">
                                    <p:tmAbs val="0"/>
                                  </p:iterate>
                                  <p:childTnLst>
                                    <p:set>
                                      <p:cBhvr>
                                        <p:cTn id="31" fill="hold"/>
                                        <p:tgtEl>
                                          <p:spTgt spid="299"/>
                                        </p:tgtEl>
                                        <p:attrNameLst>
                                          <p:attrName>style.visibility</p:attrName>
                                        </p:attrNameLst>
                                      </p:cBhvr>
                                      <p:to>
                                        <p:strVal val="visible"/>
                                      </p:to>
                                    </p:set>
                                    <p:anim calcmode="lin" valueType="num">
                                      <p:cBhvr>
                                        <p:cTn id="32" dur="750" fill="hold"/>
                                        <p:tgtEl>
                                          <p:spTgt spid="299"/>
                                        </p:tgtEl>
                                        <p:attrNameLst>
                                          <p:attrName>ppt_w</p:attrName>
                                        </p:attrNameLst>
                                      </p:cBhvr>
                                      <p:tavLst>
                                        <p:tav tm="0">
                                          <p:val>
                                            <p:fltVal val="0"/>
                                          </p:val>
                                        </p:tav>
                                        <p:tav tm="100000">
                                          <p:val>
                                            <p:strVal val="#ppt_w"/>
                                          </p:val>
                                        </p:tav>
                                      </p:tavLst>
                                    </p:anim>
                                    <p:anim calcmode="lin" valueType="num">
                                      <p:cBhvr>
                                        <p:cTn id="33" dur="750" fill="hold"/>
                                        <p:tgtEl>
                                          <p:spTgt spid="299"/>
                                        </p:tgtEl>
                                        <p:attrNameLst>
                                          <p:attrName>ppt_h</p:attrName>
                                        </p:attrNameLst>
                                      </p:cBhvr>
                                      <p:tavLst>
                                        <p:tav tm="0">
                                          <p:val>
                                            <p:fltVal val="0"/>
                                          </p:val>
                                        </p:tav>
                                        <p:tav tm="100000">
                                          <p:val>
                                            <p:strVal val="#ppt_h"/>
                                          </p:val>
                                        </p:tav>
                                      </p:tavLst>
                                    </p:anim>
                                  </p:childTnLst>
                                </p:cTn>
                              </p:par>
                            </p:childTnLst>
                          </p:cTn>
                        </p:par>
                        <p:par>
                          <p:cTn id="34" fill="hold">
                            <p:stCondLst>
                              <p:cond delay="4250"/>
                            </p:stCondLst>
                            <p:childTnLst>
                              <p:par>
                                <p:cTn id="35" nodeType="afterEffect" presetClass="entr" presetSubtype="32" presetID="23" grpId="7" fill="hold">
                                  <p:stCondLst>
                                    <p:cond delay="0"/>
                                  </p:stCondLst>
                                  <p:iterate type="el" backwards="0">
                                    <p:tmAbs val="0"/>
                                  </p:iterate>
                                  <p:childTnLst>
                                    <p:set>
                                      <p:cBhvr>
                                        <p:cTn id="36" fill="hold"/>
                                        <p:tgtEl>
                                          <p:spTgt spid="289"/>
                                        </p:tgtEl>
                                        <p:attrNameLst>
                                          <p:attrName>style.visibility</p:attrName>
                                        </p:attrNameLst>
                                      </p:cBhvr>
                                      <p:to>
                                        <p:strVal val="visible"/>
                                      </p:to>
                                    </p:set>
                                    <p:anim calcmode="lin" valueType="num">
                                      <p:cBhvr>
                                        <p:cTn id="37" dur="750" fill="hold"/>
                                        <p:tgtEl>
                                          <p:spTgt spid="289"/>
                                        </p:tgtEl>
                                        <p:attrNameLst>
                                          <p:attrName>ppt_w</p:attrName>
                                        </p:attrNameLst>
                                      </p:cBhvr>
                                      <p:tavLst>
                                        <p:tav tm="0">
                                          <p:val>
                                            <p:fltVal val="0"/>
                                          </p:val>
                                        </p:tav>
                                        <p:tav tm="100000">
                                          <p:val>
                                            <p:strVal val="#ppt_w"/>
                                          </p:val>
                                        </p:tav>
                                      </p:tavLst>
                                    </p:anim>
                                    <p:anim calcmode="lin" valueType="num">
                                      <p:cBhvr>
                                        <p:cTn id="38" dur="750" fill="hold"/>
                                        <p:tgtEl>
                                          <p:spTgt spid="289"/>
                                        </p:tgtEl>
                                        <p:attrNameLst>
                                          <p:attrName>ppt_h</p:attrName>
                                        </p:attrNameLst>
                                      </p:cBhvr>
                                      <p:tavLst>
                                        <p:tav tm="0">
                                          <p:val>
                                            <p:fltVal val="0"/>
                                          </p:val>
                                        </p:tav>
                                        <p:tav tm="100000">
                                          <p:val>
                                            <p:strVal val="#ppt_h"/>
                                          </p:val>
                                        </p:tav>
                                      </p:tavLst>
                                    </p:anim>
                                  </p:childTnLst>
                                </p:cTn>
                              </p:par>
                            </p:childTnLst>
                          </p:cTn>
                        </p:par>
                        <p:par>
                          <p:cTn id="39" fill="hold">
                            <p:stCondLst>
                              <p:cond delay="5000"/>
                            </p:stCondLst>
                            <p:childTnLst>
                              <p:par>
                                <p:cTn id="40" nodeType="afterEffect" presetClass="entr" presetSubtype="32" presetID="23" grpId="8" fill="hold">
                                  <p:stCondLst>
                                    <p:cond delay="0"/>
                                  </p:stCondLst>
                                  <p:iterate type="el" backwards="0">
                                    <p:tmAbs val="0"/>
                                  </p:iterate>
                                  <p:childTnLst>
                                    <p:set>
                                      <p:cBhvr>
                                        <p:cTn id="41" fill="hold"/>
                                        <p:tgtEl>
                                          <p:spTgt spid="292"/>
                                        </p:tgtEl>
                                        <p:attrNameLst>
                                          <p:attrName>style.visibility</p:attrName>
                                        </p:attrNameLst>
                                      </p:cBhvr>
                                      <p:to>
                                        <p:strVal val="visible"/>
                                      </p:to>
                                    </p:set>
                                    <p:anim calcmode="lin" valueType="num">
                                      <p:cBhvr>
                                        <p:cTn id="42" dur="750" fill="hold"/>
                                        <p:tgtEl>
                                          <p:spTgt spid="292"/>
                                        </p:tgtEl>
                                        <p:attrNameLst>
                                          <p:attrName>ppt_w</p:attrName>
                                        </p:attrNameLst>
                                      </p:cBhvr>
                                      <p:tavLst>
                                        <p:tav tm="0">
                                          <p:val>
                                            <p:fltVal val="0"/>
                                          </p:val>
                                        </p:tav>
                                        <p:tav tm="100000">
                                          <p:val>
                                            <p:strVal val="#ppt_w"/>
                                          </p:val>
                                        </p:tav>
                                      </p:tavLst>
                                    </p:anim>
                                    <p:anim calcmode="lin" valueType="num">
                                      <p:cBhvr>
                                        <p:cTn id="43" dur="750" fill="hold"/>
                                        <p:tgtEl>
                                          <p:spTgt spid="292"/>
                                        </p:tgtEl>
                                        <p:attrNameLst>
                                          <p:attrName>ppt_h</p:attrName>
                                        </p:attrNameLst>
                                      </p:cBhvr>
                                      <p:tavLst>
                                        <p:tav tm="0">
                                          <p:val>
                                            <p:fltVal val="0"/>
                                          </p:val>
                                        </p:tav>
                                        <p:tav tm="100000">
                                          <p:val>
                                            <p:strVal val="#ppt_h"/>
                                          </p:val>
                                        </p:tav>
                                      </p:tavLst>
                                    </p:anim>
                                  </p:childTnLst>
                                </p:cTn>
                              </p:par>
                            </p:childTnLst>
                          </p:cTn>
                        </p:par>
                        <p:par>
                          <p:cTn id="44" fill="hold">
                            <p:stCondLst>
                              <p:cond delay="5750"/>
                            </p:stCondLst>
                            <p:childTnLst>
                              <p:par>
                                <p:cTn id="45" nodeType="afterEffect" presetClass="entr" presetSubtype="32" presetID="23" grpId="9" fill="hold">
                                  <p:stCondLst>
                                    <p:cond delay="0"/>
                                  </p:stCondLst>
                                  <p:iterate type="el" backwards="0">
                                    <p:tmAbs val="0"/>
                                  </p:iterate>
                                  <p:childTnLst>
                                    <p:set>
                                      <p:cBhvr>
                                        <p:cTn id="46" fill="hold"/>
                                        <p:tgtEl>
                                          <p:spTgt spid="296"/>
                                        </p:tgtEl>
                                        <p:attrNameLst>
                                          <p:attrName>style.visibility</p:attrName>
                                        </p:attrNameLst>
                                      </p:cBhvr>
                                      <p:to>
                                        <p:strVal val="visible"/>
                                      </p:to>
                                    </p:set>
                                    <p:anim calcmode="lin" valueType="num">
                                      <p:cBhvr>
                                        <p:cTn id="47" dur="750" fill="hold"/>
                                        <p:tgtEl>
                                          <p:spTgt spid="296"/>
                                        </p:tgtEl>
                                        <p:attrNameLst>
                                          <p:attrName>ppt_w</p:attrName>
                                        </p:attrNameLst>
                                      </p:cBhvr>
                                      <p:tavLst>
                                        <p:tav tm="0">
                                          <p:val>
                                            <p:fltVal val="0"/>
                                          </p:val>
                                        </p:tav>
                                        <p:tav tm="100000">
                                          <p:val>
                                            <p:strVal val="#ppt_w"/>
                                          </p:val>
                                        </p:tav>
                                      </p:tavLst>
                                    </p:anim>
                                    <p:anim calcmode="lin" valueType="num">
                                      <p:cBhvr>
                                        <p:cTn id="48" dur="750" fill="hold"/>
                                        <p:tgtEl>
                                          <p:spTgt spid="296"/>
                                        </p:tgtEl>
                                        <p:attrNameLst>
                                          <p:attrName>ppt_h</p:attrName>
                                        </p:attrNameLst>
                                      </p:cBhvr>
                                      <p:tavLst>
                                        <p:tav tm="0">
                                          <p:val>
                                            <p:fltVal val="0"/>
                                          </p:val>
                                        </p:tav>
                                        <p:tav tm="100000">
                                          <p:val>
                                            <p:strVal val="#ppt_h"/>
                                          </p:val>
                                        </p:tav>
                                      </p:tavLst>
                                    </p:anim>
                                  </p:childTnLst>
                                </p:cTn>
                              </p:par>
                            </p:childTnLst>
                          </p:cTn>
                        </p:par>
                        <p:par>
                          <p:cTn id="49" fill="hold">
                            <p:stCondLst>
                              <p:cond delay="6500"/>
                            </p:stCondLst>
                            <p:childTnLst>
                              <p:par>
                                <p:cTn id="50" nodeType="afterEffect" presetClass="entr" presetSubtype="32" presetID="23" grpId="10" fill="hold">
                                  <p:stCondLst>
                                    <p:cond delay="0"/>
                                  </p:stCondLst>
                                  <p:iterate type="el" backwards="0">
                                    <p:tmAbs val="0"/>
                                  </p:iterate>
                                  <p:childTnLst>
                                    <p:set>
                                      <p:cBhvr>
                                        <p:cTn id="51" fill="hold"/>
                                        <p:tgtEl>
                                          <p:spTgt spid="304"/>
                                        </p:tgtEl>
                                        <p:attrNameLst>
                                          <p:attrName>style.visibility</p:attrName>
                                        </p:attrNameLst>
                                      </p:cBhvr>
                                      <p:to>
                                        <p:strVal val="visible"/>
                                      </p:to>
                                    </p:set>
                                    <p:anim calcmode="lin" valueType="num">
                                      <p:cBhvr>
                                        <p:cTn id="52" dur="750" fill="hold"/>
                                        <p:tgtEl>
                                          <p:spTgt spid="304"/>
                                        </p:tgtEl>
                                        <p:attrNameLst>
                                          <p:attrName>ppt_w</p:attrName>
                                        </p:attrNameLst>
                                      </p:cBhvr>
                                      <p:tavLst>
                                        <p:tav tm="0">
                                          <p:val>
                                            <p:fltVal val="0"/>
                                          </p:val>
                                        </p:tav>
                                        <p:tav tm="100000">
                                          <p:val>
                                            <p:strVal val="#ppt_w"/>
                                          </p:val>
                                        </p:tav>
                                      </p:tavLst>
                                    </p:anim>
                                    <p:anim calcmode="lin" valueType="num">
                                      <p:cBhvr>
                                        <p:cTn id="53" dur="750" fill="hold"/>
                                        <p:tgtEl>
                                          <p:spTgt spid="3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7"/>
      <p:bldP build="whole" bldLvl="1" animBg="1" rev="0" advAuto="0" spid="284" grpId="5"/>
      <p:bldP build="whole" bldLvl="1" animBg="1" rev="0" advAuto="0" spid="292" grpId="8"/>
      <p:bldP build="whole" bldLvl="1" animBg="1" rev="0" advAuto="0" spid="296" grpId="9"/>
      <p:bldP build="whole" bldLvl="1" animBg="1" rev="0" advAuto="0" spid="304" grpId="10"/>
      <p:bldP build="whole" bldLvl="1" animBg="1" rev="0" advAuto="0" spid="245" grpId="3"/>
      <p:bldP build="whole" bldLvl="1" animBg="1" rev="0" advAuto="0" spid="290" grpId="2"/>
      <p:bldP build="whole" bldLvl="1" animBg="1" rev="0" advAuto="0" spid="299" grpId="6"/>
      <p:bldP build="whole" bldLvl="1" animBg="1" rev="0" advAuto="0" spid="293" grpId="4"/>
      <p:bldP build="whole" bldLvl="1" animBg="1" rev="0" advAuto="0" spid="29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nvSpPr>
        <p:spPr>
          <a:xfrm>
            <a:off x="5157540" y="515599"/>
            <a:ext cx="24099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Years Later</a:t>
            </a:r>
          </a:p>
        </p:txBody>
      </p:sp>
      <p:pic>
        <p:nvPicPr>
          <p:cNvPr id="309" name="image9.png"/>
          <p:cNvPicPr/>
          <p:nvPr/>
        </p:nvPicPr>
        <p:blipFill>
          <a:blip r:embed="rId3">
            <a:extLst/>
          </a:blip>
          <a:stretch>
            <a:fillRect/>
          </a:stretch>
        </p:blipFill>
        <p:spPr>
          <a:xfrm>
            <a:off x="1848176" y="4692505"/>
            <a:ext cx="2000012" cy="2939890"/>
          </a:xfrm>
          <a:prstGeom prst="rect">
            <a:avLst/>
          </a:prstGeom>
          <a:ln w="12700">
            <a:miter lim="400000"/>
          </a:ln>
        </p:spPr>
      </p:pic>
      <p:pic>
        <p:nvPicPr>
          <p:cNvPr id="310" name="image9.png"/>
          <p:cNvPicPr/>
          <p:nvPr/>
        </p:nvPicPr>
        <p:blipFill>
          <a:blip r:embed="rId3">
            <a:extLst/>
          </a:blip>
          <a:stretch>
            <a:fillRect/>
          </a:stretch>
        </p:blipFill>
        <p:spPr>
          <a:xfrm>
            <a:off x="5572612" y="3406866"/>
            <a:ext cx="2984938" cy="4387668"/>
          </a:xfrm>
          <a:prstGeom prst="rect">
            <a:avLst/>
          </a:prstGeom>
          <a:ln w="12700">
            <a:miter lim="400000"/>
          </a:ln>
        </p:spPr>
      </p:pic>
      <p:sp>
        <p:nvSpPr>
          <p:cNvPr id="311" name="Shape 311"/>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312" name="image3.png"/>
          <p:cNvPicPr/>
          <p:nvPr/>
        </p:nvPicPr>
        <p:blipFill>
          <a:blip r:embed="rId4">
            <a:extLst/>
          </a:blip>
          <a:stretch>
            <a:fillRect/>
          </a:stretch>
        </p:blipFill>
        <p:spPr>
          <a:xfrm>
            <a:off x="1121854" y="8372540"/>
            <a:ext cx="512158" cy="287378"/>
          </a:xfrm>
          <a:prstGeom prst="rect">
            <a:avLst/>
          </a:prstGeom>
          <a:ln w="12700">
            <a:miter lim="400000"/>
          </a:ln>
        </p:spPr>
      </p:pic>
      <p:pic>
        <p:nvPicPr>
          <p:cNvPr id="313" name="image3.png"/>
          <p:cNvPicPr/>
          <p:nvPr/>
        </p:nvPicPr>
        <p:blipFill>
          <a:blip r:embed="rId4">
            <a:extLst/>
          </a:blip>
          <a:stretch>
            <a:fillRect/>
          </a:stretch>
        </p:blipFill>
        <p:spPr>
          <a:xfrm>
            <a:off x="4055826" y="7570916"/>
            <a:ext cx="512158" cy="287378"/>
          </a:xfrm>
          <a:prstGeom prst="rect">
            <a:avLst/>
          </a:prstGeom>
          <a:ln w="12700">
            <a:miter lim="400000"/>
          </a:ln>
        </p:spPr>
      </p:pic>
      <p:pic>
        <p:nvPicPr>
          <p:cNvPr id="314" name="image3.png"/>
          <p:cNvPicPr/>
          <p:nvPr/>
        </p:nvPicPr>
        <p:blipFill>
          <a:blip r:embed="rId4">
            <a:extLst/>
          </a:blip>
          <a:stretch>
            <a:fillRect/>
          </a:stretch>
        </p:blipFill>
        <p:spPr>
          <a:xfrm>
            <a:off x="6734070" y="7990640"/>
            <a:ext cx="512158" cy="287378"/>
          </a:xfrm>
          <a:prstGeom prst="rect">
            <a:avLst/>
          </a:prstGeom>
          <a:ln w="12700">
            <a:miter lim="400000"/>
          </a:ln>
        </p:spPr>
      </p:pic>
      <p:pic>
        <p:nvPicPr>
          <p:cNvPr id="315" name="image3.png"/>
          <p:cNvPicPr/>
          <p:nvPr/>
        </p:nvPicPr>
        <p:blipFill>
          <a:blip r:embed="rId4">
            <a:extLst/>
          </a:blip>
          <a:stretch>
            <a:fillRect/>
          </a:stretch>
        </p:blipFill>
        <p:spPr>
          <a:xfrm>
            <a:off x="10631512" y="7231139"/>
            <a:ext cx="512158" cy="287379"/>
          </a:xfrm>
          <a:prstGeom prst="rect">
            <a:avLst/>
          </a:prstGeom>
          <a:ln w="12700">
            <a:miter lim="400000"/>
          </a:ln>
        </p:spPr>
      </p:pic>
      <p:sp>
        <p:nvSpPr>
          <p:cNvPr id="316" name="Shape 316"/>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317" name="Shape 317"/>
          <p:cNvSpPr/>
          <p:nvPr/>
        </p:nvSpPr>
        <p:spPr>
          <a:xfrm rot="251841">
            <a:off x="7601779" y="7396053"/>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a:solidFill/>
            <a:miter lim="400000"/>
          </a:ln>
        </p:spPr>
        <p:txBody>
          <a:bodyPr lIns="0" tIns="0" rIns="0" bIns="0" anchor="ctr"/>
          <a:lstStyle/>
          <a:p>
            <a:pPr lvl="0">
              <a:defRPr sz="2400"/>
            </a:pPr>
          </a:p>
        </p:txBody>
      </p:sp>
      <p:pic>
        <p:nvPicPr>
          <p:cNvPr id="318" name="image8.png"/>
          <p:cNvPicPr/>
          <p:nvPr/>
        </p:nvPicPr>
        <p:blipFill>
          <a:blip r:embed="rId5">
            <a:extLst/>
          </a:blip>
          <a:stretch>
            <a:fillRect/>
          </a:stretch>
        </p:blipFill>
        <p:spPr>
          <a:xfrm>
            <a:off x="1256576" y="7860944"/>
            <a:ext cx="634252" cy="546770"/>
          </a:xfrm>
          <a:prstGeom prst="rect">
            <a:avLst/>
          </a:prstGeom>
          <a:ln w="12700">
            <a:miter lim="400000"/>
          </a:ln>
        </p:spPr>
      </p:pic>
      <p:pic>
        <p:nvPicPr>
          <p:cNvPr id="319" name="image8.png"/>
          <p:cNvPicPr/>
          <p:nvPr/>
        </p:nvPicPr>
        <p:blipFill>
          <a:blip r:embed="rId5">
            <a:extLst/>
          </a:blip>
          <a:stretch>
            <a:fillRect/>
          </a:stretch>
        </p:blipFill>
        <p:spPr>
          <a:xfrm>
            <a:off x="6673022" y="7441220"/>
            <a:ext cx="634254" cy="546770"/>
          </a:xfrm>
          <a:prstGeom prst="rect">
            <a:avLst/>
          </a:prstGeom>
          <a:ln w="12700">
            <a:miter lim="400000"/>
          </a:ln>
        </p:spPr>
      </p:pic>
      <p:pic>
        <p:nvPicPr>
          <p:cNvPr id="320" name="image8.png"/>
          <p:cNvPicPr/>
          <p:nvPr/>
        </p:nvPicPr>
        <p:blipFill>
          <a:blip r:embed="rId5">
            <a:extLst/>
          </a:blip>
          <a:stretch>
            <a:fillRect/>
          </a:stretch>
        </p:blipFill>
        <p:spPr>
          <a:xfrm>
            <a:off x="7930084" y="6391242"/>
            <a:ext cx="634253" cy="546770"/>
          </a:xfrm>
          <a:prstGeom prst="rect">
            <a:avLst/>
          </a:prstGeom>
          <a:ln w="12700">
            <a:miter lim="400000"/>
          </a:ln>
        </p:spPr>
      </p:pic>
      <p:sp>
        <p:nvSpPr>
          <p:cNvPr id="321" name="Shape 321"/>
          <p:cNvSpPr/>
          <p:nvPr/>
        </p:nvSpPr>
        <p:spPr>
          <a:xfrm rot="17496832">
            <a:off x="11630981" y="763438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322" name="image3.png"/>
          <p:cNvPicPr/>
          <p:nvPr/>
        </p:nvPicPr>
        <p:blipFill>
          <a:blip r:embed="rId4">
            <a:extLst/>
          </a:blip>
          <a:stretch>
            <a:fillRect/>
          </a:stretch>
        </p:blipFill>
        <p:spPr>
          <a:xfrm>
            <a:off x="440270" y="7343771"/>
            <a:ext cx="512159" cy="287378"/>
          </a:xfrm>
          <a:prstGeom prst="rect">
            <a:avLst/>
          </a:prstGeom>
          <a:ln w="12700">
            <a:miter lim="400000"/>
          </a:ln>
        </p:spPr>
      </p:pic>
      <p:pic>
        <p:nvPicPr>
          <p:cNvPr id="323" name="image3.png"/>
          <p:cNvPicPr/>
          <p:nvPr/>
        </p:nvPicPr>
        <p:blipFill>
          <a:blip r:embed="rId4">
            <a:extLst/>
          </a:blip>
          <a:stretch>
            <a:fillRect/>
          </a:stretch>
        </p:blipFill>
        <p:spPr>
          <a:xfrm>
            <a:off x="11837803" y="6269382"/>
            <a:ext cx="512159" cy="287379"/>
          </a:xfrm>
          <a:prstGeom prst="rect">
            <a:avLst/>
          </a:prstGeom>
          <a:ln w="12700">
            <a:miter lim="400000"/>
          </a:ln>
        </p:spPr>
      </p:pic>
      <p:pic>
        <p:nvPicPr>
          <p:cNvPr id="324" name="image10.png"/>
          <p:cNvPicPr/>
          <p:nvPr/>
        </p:nvPicPr>
        <p:blipFill>
          <a:blip r:embed="rId6">
            <a:extLst/>
          </a:blip>
          <a:stretch>
            <a:fillRect/>
          </a:stretch>
        </p:blipFill>
        <p:spPr>
          <a:xfrm>
            <a:off x="3230826" y="6826973"/>
            <a:ext cx="2608589" cy="1109041"/>
          </a:xfrm>
          <a:prstGeom prst="rect">
            <a:avLst/>
          </a:prstGeom>
          <a:ln w="12700">
            <a:miter lim="400000"/>
          </a:ln>
        </p:spPr>
      </p:pic>
      <p:pic>
        <p:nvPicPr>
          <p:cNvPr id="325" name="image8.png"/>
          <p:cNvPicPr/>
          <p:nvPr/>
        </p:nvPicPr>
        <p:blipFill>
          <a:blip r:embed="rId5">
            <a:extLst/>
          </a:blip>
          <a:stretch>
            <a:fillRect/>
          </a:stretch>
        </p:blipFill>
        <p:spPr>
          <a:xfrm>
            <a:off x="4051903" y="6329822"/>
            <a:ext cx="1535486" cy="1323696"/>
          </a:xfrm>
          <a:prstGeom prst="rect">
            <a:avLst/>
          </a:prstGeom>
          <a:ln w="12700">
            <a:miter lim="400000"/>
          </a:ln>
        </p:spPr>
      </p:pic>
      <p:pic>
        <p:nvPicPr>
          <p:cNvPr id="326" name="image8.png"/>
          <p:cNvPicPr/>
          <p:nvPr/>
        </p:nvPicPr>
        <p:blipFill>
          <a:blip r:embed="rId5">
            <a:extLst/>
          </a:blip>
          <a:stretch>
            <a:fillRect/>
          </a:stretch>
        </p:blipFill>
        <p:spPr>
          <a:xfrm>
            <a:off x="2481215" y="7297532"/>
            <a:ext cx="634253" cy="546770"/>
          </a:xfrm>
          <a:prstGeom prst="rect">
            <a:avLst/>
          </a:prstGeom>
          <a:ln w="12700">
            <a:miter lim="400000"/>
          </a:ln>
        </p:spPr>
      </p:pic>
      <p:pic>
        <p:nvPicPr>
          <p:cNvPr id="327" name="image8.png"/>
          <p:cNvPicPr/>
          <p:nvPr/>
        </p:nvPicPr>
        <p:blipFill>
          <a:blip r:embed="rId5">
            <a:extLst/>
          </a:blip>
          <a:stretch>
            <a:fillRect/>
          </a:stretch>
        </p:blipFill>
        <p:spPr>
          <a:xfrm>
            <a:off x="11468190" y="7692283"/>
            <a:ext cx="634253" cy="546770"/>
          </a:xfrm>
          <a:prstGeom prst="rect">
            <a:avLst/>
          </a:prstGeom>
          <a:ln w="12700">
            <a:miter lim="400000"/>
          </a:ln>
        </p:spPr>
      </p:pic>
      <p:pic>
        <p:nvPicPr>
          <p:cNvPr id="328" name="image8.png"/>
          <p:cNvPicPr/>
          <p:nvPr/>
        </p:nvPicPr>
        <p:blipFill>
          <a:blip r:embed="rId5">
            <a:extLst/>
          </a:blip>
          <a:stretch>
            <a:fillRect/>
          </a:stretch>
        </p:blipFill>
        <p:spPr>
          <a:xfrm>
            <a:off x="11283226" y="7692283"/>
            <a:ext cx="634253" cy="546770"/>
          </a:xfrm>
          <a:prstGeom prst="rect">
            <a:avLst/>
          </a:prstGeom>
          <a:ln w="12700">
            <a:miter lim="400000"/>
          </a:ln>
        </p:spPr>
      </p:pic>
      <p:pic>
        <p:nvPicPr>
          <p:cNvPr id="329" name="image8.png"/>
          <p:cNvPicPr/>
          <p:nvPr/>
        </p:nvPicPr>
        <p:blipFill>
          <a:blip r:embed="rId5">
            <a:extLst/>
          </a:blip>
          <a:stretch>
            <a:fillRect/>
          </a:stretch>
        </p:blipFill>
        <p:spPr>
          <a:xfrm>
            <a:off x="8089176" y="6379278"/>
            <a:ext cx="634252" cy="546770"/>
          </a:xfrm>
          <a:prstGeom prst="rect">
            <a:avLst/>
          </a:prstGeom>
          <a:ln w="12700">
            <a:miter lim="400000"/>
          </a:ln>
        </p:spPr>
      </p:pic>
      <p:pic>
        <p:nvPicPr>
          <p:cNvPr id="330" name="image10.png"/>
          <p:cNvPicPr/>
          <p:nvPr/>
        </p:nvPicPr>
        <p:blipFill>
          <a:blip r:embed="rId6">
            <a:extLst/>
          </a:blip>
          <a:stretch>
            <a:fillRect/>
          </a:stretch>
        </p:blipFill>
        <p:spPr>
          <a:xfrm>
            <a:off x="6195479" y="7676336"/>
            <a:ext cx="1717765" cy="730309"/>
          </a:xfrm>
          <a:prstGeom prst="rect">
            <a:avLst/>
          </a:prstGeom>
          <a:ln w="12700">
            <a:miter lim="400000"/>
          </a:ln>
        </p:spPr>
      </p:pic>
      <p:pic>
        <p:nvPicPr>
          <p:cNvPr id="331" name="image10.png"/>
          <p:cNvPicPr/>
          <p:nvPr/>
        </p:nvPicPr>
        <p:blipFill>
          <a:blip r:embed="rId6">
            <a:extLst/>
          </a:blip>
          <a:stretch>
            <a:fillRect/>
          </a:stretch>
        </p:blipFill>
        <p:spPr>
          <a:xfrm>
            <a:off x="270034" y="7868880"/>
            <a:ext cx="2247695" cy="955608"/>
          </a:xfrm>
          <a:prstGeom prst="rect">
            <a:avLst/>
          </a:prstGeom>
          <a:ln w="12700">
            <a:miter lim="400000"/>
          </a:ln>
        </p:spPr>
      </p:pic>
      <p:pic>
        <p:nvPicPr>
          <p:cNvPr id="332" name="image10.png"/>
          <p:cNvPicPr/>
          <p:nvPr/>
        </p:nvPicPr>
        <p:blipFill>
          <a:blip r:embed="rId6">
            <a:extLst/>
          </a:blip>
          <a:stretch>
            <a:fillRect/>
          </a:stretch>
        </p:blipFill>
        <p:spPr>
          <a:xfrm>
            <a:off x="-496275" y="6661315"/>
            <a:ext cx="2445000" cy="1039492"/>
          </a:xfrm>
          <a:prstGeom prst="rect">
            <a:avLst/>
          </a:prstGeom>
          <a:ln w="12700">
            <a:miter lim="400000"/>
          </a:ln>
        </p:spPr>
      </p:pic>
      <p:pic>
        <p:nvPicPr>
          <p:cNvPr id="333" name="image10.png"/>
          <p:cNvPicPr/>
          <p:nvPr/>
        </p:nvPicPr>
        <p:blipFill>
          <a:blip r:embed="rId6">
            <a:extLst/>
          </a:blip>
          <a:stretch>
            <a:fillRect/>
          </a:stretch>
        </p:blipFill>
        <p:spPr>
          <a:xfrm>
            <a:off x="10290643" y="6816176"/>
            <a:ext cx="1183440" cy="503140"/>
          </a:xfrm>
          <a:prstGeom prst="rect">
            <a:avLst/>
          </a:prstGeom>
          <a:ln w="12700">
            <a:miter lim="400000"/>
          </a:ln>
        </p:spPr>
      </p:pic>
      <p:pic>
        <p:nvPicPr>
          <p:cNvPr id="334" name="image9.png"/>
          <p:cNvPicPr/>
          <p:nvPr/>
        </p:nvPicPr>
        <p:blipFill>
          <a:blip r:embed="rId3">
            <a:extLst/>
          </a:blip>
          <a:stretch>
            <a:fillRect/>
          </a:stretch>
        </p:blipFill>
        <p:spPr>
          <a:xfrm>
            <a:off x="11014695" y="3239754"/>
            <a:ext cx="2036304" cy="2993236"/>
          </a:xfrm>
          <a:prstGeom prst="rect">
            <a:avLst/>
          </a:prstGeom>
          <a:ln w="12700">
            <a:miter lim="400000"/>
          </a:ln>
        </p:spPr>
      </p:pic>
      <p:pic>
        <p:nvPicPr>
          <p:cNvPr id="335" name="image10.png"/>
          <p:cNvPicPr/>
          <p:nvPr/>
        </p:nvPicPr>
        <p:blipFill>
          <a:blip r:embed="rId6">
            <a:extLst/>
          </a:blip>
          <a:stretch>
            <a:fillRect/>
          </a:stretch>
        </p:blipFill>
        <p:spPr>
          <a:xfrm>
            <a:off x="1414200" y="7007972"/>
            <a:ext cx="2617498" cy="1112830"/>
          </a:xfrm>
          <a:prstGeom prst="rect">
            <a:avLst/>
          </a:prstGeom>
          <a:ln w="12700">
            <a:miter lim="400000"/>
          </a:ln>
        </p:spPr>
      </p:pic>
      <p:pic>
        <p:nvPicPr>
          <p:cNvPr id="336" name="image10.png"/>
          <p:cNvPicPr/>
          <p:nvPr/>
        </p:nvPicPr>
        <p:blipFill>
          <a:blip r:embed="rId6">
            <a:extLst/>
          </a:blip>
          <a:stretch>
            <a:fillRect/>
          </a:stretch>
        </p:blipFill>
        <p:spPr>
          <a:xfrm>
            <a:off x="11014695" y="7465693"/>
            <a:ext cx="1523465" cy="647702"/>
          </a:xfrm>
          <a:prstGeom prst="rect">
            <a:avLst/>
          </a:prstGeom>
          <a:ln w="12700">
            <a:miter lim="400000"/>
          </a:ln>
        </p:spPr>
      </p:pic>
      <p:pic>
        <p:nvPicPr>
          <p:cNvPr id="337" name="image10.png"/>
          <p:cNvPicPr/>
          <p:nvPr/>
        </p:nvPicPr>
        <p:blipFill>
          <a:blip r:embed="rId6">
            <a:extLst/>
          </a:blip>
          <a:stretch>
            <a:fillRect/>
          </a:stretch>
        </p:blipFill>
        <p:spPr>
          <a:xfrm>
            <a:off x="7812565" y="6144933"/>
            <a:ext cx="1785954" cy="759299"/>
          </a:xfrm>
          <a:prstGeom prst="rect">
            <a:avLst/>
          </a:prstGeom>
          <a:ln w="12700">
            <a:miter lim="400000"/>
          </a:ln>
        </p:spPr>
      </p:pic>
      <p:pic>
        <p:nvPicPr>
          <p:cNvPr id="338" name="image10.png"/>
          <p:cNvPicPr/>
          <p:nvPr/>
        </p:nvPicPr>
        <p:blipFill>
          <a:blip r:embed="rId6">
            <a:extLst/>
          </a:blip>
          <a:stretch>
            <a:fillRect/>
          </a:stretch>
        </p:blipFill>
        <p:spPr>
          <a:xfrm>
            <a:off x="10415093" y="6986147"/>
            <a:ext cx="1183440" cy="503140"/>
          </a:xfrm>
          <a:prstGeom prst="rect">
            <a:avLst/>
          </a:prstGeom>
          <a:ln w="12700">
            <a:miter lim="400000"/>
          </a:ln>
        </p:spPr>
      </p:pic>
      <p:pic>
        <p:nvPicPr>
          <p:cNvPr id="339" name="image10.png"/>
          <p:cNvPicPr/>
          <p:nvPr/>
        </p:nvPicPr>
        <p:blipFill>
          <a:blip r:embed="rId6">
            <a:extLst/>
          </a:blip>
          <a:stretch>
            <a:fillRect/>
          </a:stretch>
        </p:blipFill>
        <p:spPr>
          <a:xfrm>
            <a:off x="11544182" y="5910881"/>
            <a:ext cx="1183440" cy="503140"/>
          </a:xfrm>
          <a:prstGeom prst="rect">
            <a:avLst/>
          </a:prstGeom>
          <a:ln w="12700">
            <a:miter lim="400000"/>
          </a:ln>
        </p:spPr>
      </p:pic>
      <p:pic>
        <p:nvPicPr>
          <p:cNvPr id="340" name="image10.png"/>
          <p:cNvPicPr/>
          <p:nvPr/>
        </p:nvPicPr>
        <p:blipFill>
          <a:blip r:embed="rId6">
            <a:extLst/>
          </a:blip>
          <a:stretch>
            <a:fillRect/>
          </a:stretch>
        </p:blipFill>
        <p:spPr>
          <a:xfrm>
            <a:off x="3880125" y="8032056"/>
            <a:ext cx="1866662" cy="793612"/>
          </a:xfrm>
          <a:prstGeom prst="rect">
            <a:avLst/>
          </a:prstGeom>
          <a:ln w="12700">
            <a:miter lim="400000"/>
          </a:ln>
        </p:spPr>
      </p:pic>
      <p:pic>
        <p:nvPicPr>
          <p:cNvPr id="341" name="image10.png"/>
          <p:cNvPicPr/>
          <p:nvPr/>
        </p:nvPicPr>
        <p:blipFill>
          <a:blip r:embed="rId6">
            <a:extLst/>
          </a:blip>
          <a:stretch>
            <a:fillRect/>
          </a:stretch>
        </p:blipFill>
        <p:spPr>
          <a:xfrm>
            <a:off x="7522008" y="7825174"/>
            <a:ext cx="2436646" cy="1035940"/>
          </a:xfrm>
          <a:prstGeom prst="rect">
            <a:avLst/>
          </a:prstGeom>
          <a:ln w="12700">
            <a:miter lim="400000"/>
          </a:ln>
        </p:spPr>
      </p:pic>
      <p:pic>
        <p:nvPicPr>
          <p:cNvPr id="342" name="image8.png"/>
          <p:cNvPicPr/>
          <p:nvPr/>
        </p:nvPicPr>
        <p:blipFill>
          <a:blip r:embed="rId5">
            <a:extLst/>
          </a:blip>
          <a:stretch>
            <a:fillRect/>
          </a:stretch>
        </p:blipFill>
        <p:spPr>
          <a:xfrm>
            <a:off x="9134750" y="6134058"/>
            <a:ext cx="920589" cy="793612"/>
          </a:xfrm>
          <a:prstGeom prst="rect">
            <a:avLst/>
          </a:prstGeom>
          <a:ln w="12700">
            <a:miter lim="400000"/>
          </a:ln>
        </p:spPr>
      </p:pic>
      <p:pic>
        <p:nvPicPr>
          <p:cNvPr id="343" name="image8.png"/>
          <p:cNvPicPr/>
          <p:nvPr/>
        </p:nvPicPr>
        <p:blipFill>
          <a:blip r:embed="rId5">
            <a:extLst/>
          </a:blip>
          <a:stretch>
            <a:fillRect/>
          </a:stretch>
        </p:blipFill>
        <p:spPr>
          <a:xfrm>
            <a:off x="9313054" y="7322828"/>
            <a:ext cx="920588" cy="793612"/>
          </a:xfrm>
          <a:prstGeom prst="rect">
            <a:avLst/>
          </a:prstGeom>
          <a:ln w="12700">
            <a:miter lim="400000"/>
          </a:ln>
        </p:spPr>
      </p:pic>
      <p:pic>
        <p:nvPicPr>
          <p:cNvPr id="344" name="image8.png"/>
          <p:cNvPicPr/>
          <p:nvPr/>
        </p:nvPicPr>
        <p:blipFill>
          <a:blip r:embed="rId5">
            <a:extLst/>
          </a:blip>
          <a:stretch>
            <a:fillRect/>
          </a:stretch>
        </p:blipFill>
        <p:spPr>
          <a:xfrm>
            <a:off x="4921001" y="6127777"/>
            <a:ext cx="920589" cy="793611"/>
          </a:xfrm>
          <a:prstGeom prst="rect">
            <a:avLst/>
          </a:prstGeom>
          <a:ln w="12700">
            <a:miter lim="400000"/>
          </a:ln>
        </p:spPr>
      </p:pic>
      <p:pic>
        <p:nvPicPr>
          <p:cNvPr id="345" name="image10.png"/>
          <p:cNvPicPr/>
          <p:nvPr/>
        </p:nvPicPr>
        <p:blipFill>
          <a:blip r:embed="rId6">
            <a:extLst/>
          </a:blip>
          <a:stretch>
            <a:fillRect/>
          </a:stretch>
        </p:blipFill>
        <p:spPr>
          <a:xfrm>
            <a:off x="3714656" y="5859498"/>
            <a:ext cx="2608589" cy="1109042"/>
          </a:xfrm>
          <a:prstGeom prst="rect">
            <a:avLst/>
          </a:prstGeom>
          <a:ln w="12700">
            <a:miter lim="400000"/>
          </a:ln>
        </p:spPr>
      </p:pic>
      <p:pic>
        <p:nvPicPr>
          <p:cNvPr id="346" name="image10.png"/>
          <p:cNvPicPr/>
          <p:nvPr/>
        </p:nvPicPr>
        <p:blipFill>
          <a:blip r:embed="rId6">
            <a:extLst/>
          </a:blip>
          <a:stretch>
            <a:fillRect/>
          </a:stretch>
        </p:blipFill>
        <p:spPr>
          <a:xfrm>
            <a:off x="4164536" y="7788623"/>
            <a:ext cx="2608588" cy="1109042"/>
          </a:xfrm>
          <a:prstGeom prst="rect">
            <a:avLst/>
          </a:prstGeom>
          <a:ln w="12700">
            <a:miter lim="400000"/>
          </a:ln>
        </p:spPr>
      </p:pic>
      <p:pic>
        <p:nvPicPr>
          <p:cNvPr id="347" name="image10.png"/>
          <p:cNvPicPr/>
          <p:nvPr/>
        </p:nvPicPr>
        <p:blipFill>
          <a:blip r:embed="rId6">
            <a:extLst/>
          </a:blip>
          <a:stretch>
            <a:fillRect/>
          </a:stretch>
        </p:blipFill>
        <p:spPr>
          <a:xfrm>
            <a:off x="3357826" y="6953973"/>
            <a:ext cx="2608589" cy="1109042"/>
          </a:xfrm>
          <a:prstGeom prst="rect">
            <a:avLst/>
          </a:prstGeom>
          <a:ln w="12700">
            <a:miter lim="400000"/>
          </a:ln>
        </p:spPr>
      </p:pic>
      <p:pic>
        <p:nvPicPr>
          <p:cNvPr id="348" name="image11.png"/>
          <p:cNvPicPr/>
          <p:nvPr/>
        </p:nvPicPr>
        <p:blipFill>
          <a:blip r:embed="rId7">
            <a:extLst/>
          </a:blip>
          <a:stretch>
            <a:fillRect/>
          </a:stretch>
        </p:blipFill>
        <p:spPr>
          <a:xfrm>
            <a:off x="7248866" y="5353272"/>
            <a:ext cx="817195" cy="2342623"/>
          </a:xfrm>
          <a:prstGeom prst="rect">
            <a:avLst/>
          </a:prstGeom>
          <a:ln w="12700">
            <a:miter lim="400000"/>
          </a:ln>
        </p:spPr>
      </p:pic>
      <p:pic>
        <p:nvPicPr>
          <p:cNvPr id="349" name="image11.png"/>
          <p:cNvPicPr/>
          <p:nvPr/>
        </p:nvPicPr>
        <p:blipFill>
          <a:blip r:embed="rId7">
            <a:extLst/>
          </a:blip>
          <a:stretch>
            <a:fillRect/>
          </a:stretch>
        </p:blipFill>
        <p:spPr>
          <a:xfrm>
            <a:off x="11060854" y="5356360"/>
            <a:ext cx="562389" cy="1612180"/>
          </a:xfrm>
          <a:prstGeom prst="rect">
            <a:avLst/>
          </a:prstGeom>
          <a:ln w="12700">
            <a:miter lim="400000"/>
          </a:ln>
        </p:spPr>
      </p:pic>
      <p:pic>
        <p:nvPicPr>
          <p:cNvPr id="350" name="image11.png"/>
          <p:cNvPicPr/>
          <p:nvPr/>
        </p:nvPicPr>
        <p:blipFill>
          <a:blip r:embed="rId7">
            <a:extLst/>
          </a:blip>
          <a:stretch>
            <a:fillRect/>
          </a:stretch>
        </p:blipFill>
        <p:spPr>
          <a:xfrm>
            <a:off x="4444102" y="5793495"/>
            <a:ext cx="648847" cy="186002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332"/>
                                        </p:tgtEl>
                                        <p:attrNameLst>
                                          <p:attrName>style.visibility</p:attrName>
                                        </p:attrNameLst>
                                      </p:cBhvr>
                                      <p:to>
                                        <p:strVal val="visible"/>
                                      </p:to>
                                    </p:set>
                                    <p:anim calcmode="lin" valueType="num">
                                      <p:cBhvr>
                                        <p:cTn id="7" dur="750" fill="hold"/>
                                        <p:tgtEl>
                                          <p:spTgt spid="332"/>
                                        </p:tgtEl>
                                        <p:attrNameLst>
                                          <p:attrName>ppt_w</p:attrName>
                                        </p:attrNameLst>
                                      </p:cBhvr>
                                      <p:tavLst>
                                        <p:tav tm="0">
                                          <p:val>
                                            <p:fltVal val="0"/>
                                          </p:val>
                                        </p:tav>
                                        <p:tav tm="100000">
                                          <p:val>
                                            <p:strVal val="#ppt_w"/>
                                          </p:val>
                                        </p:tav>
                                      </p:tavLst>
                                    </p:anim>
                                    <p:anim calcmode="lin" valueType="num">
                                      <p:cBhvr>
                                        <p:cTn id="8" dur="750" fill="hold"/>
                                        <p:tgtEl>
                                          <p:spTgt spid="332"/>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nodeType="afterEffect" presetClass="entr" presetSubtype="32" presetID="23" grpId="2" fill="hold">
                                  <p:stCondLst>
                                    <p:cond delay="0"/>
                                  </p:stCondLst>
                                  <p:iterate type="el" backwards="0">
                                    <p:tmAbs val="0"/>
                                  </p:iterate>
                                  <p:childTnLst>
                                    <p:set>
                                      <p:cBhvr>
                                        <p:cTn id="11" fill="hold"/>
                                        <p:tgtEl>
                                          <p:spTgt spid="331"/>
                                        </p:tgtEl>
                                        <p:attrNameLst>
                                          <p:attrName>style.visibility</p:attrName>
                                        </p:attrNameLst>
                                      </p:cBhvr>
                                      <p:to>
                                        <p:strVal val="visible"/>
                                      </p:to>
                                    </p:set>
                                    <p:anim calcmode="lin" valueType="num">
                                      <p:cBhvr>
                                        <p:cTn id="12" dur="750" fill="hold"/>
                                        <p:tgtEl>
                                          <p:spTgt spid="331"/>
                                        </p:tgtEl>
                                        <p:attrNameLst>
                                          <p:attrName>ppt_w</p:attrName>
                                        </p:attrNameLst>
                                      </p:cBhvr>
                                      <p:tavLst>
                                        <p:tav tm="0">
                                          <p:val>
                                            <p:fltVal val="0"/>
                                          </p:val>
                                        </p:tav>
                                        <p:tav tm="100000">
                                          <p:val>
                                            <p:strVal val="#ppt_w"/>
                                          </p:val>
                                        </p:tav>
                                      </p:tavLst>
                                    </p:anim>
                                    <p:anim calcmode="lin" valueType="num">
                                      <p:cBhvr>
                                        <p:cTn id="13" dur="750" fill="hold"/>
                                        <p:tgtEl>
                                          <p:spTgt spid="33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nodeType="afterEffect" presetClass="entr" presetSubtype="32" presetID="4" grpId="3" fill="hold">
                                  <p:stCondLst>
                                    <p:cond delay="0"/>
                                  </p:stCondLst>
                                  <p:iterate type="el" backwards="0">
                                    <p:tmAbs val="0"/>
                                  </p:iterate>
                                  <p:childTnLst>
                                    <p:set>
                                      <p:cBhvr>
                                        <p:cTn id="16" fill="hold"/>
                                        <p:tgtEl>
                                          <p:spTgt spid="334"/>
                                        </p:tgtEl>
                                        <p:attrNameLst>
                                          <p:attrName>style.visibility</p:attrName>
                                        </p:attrNameLst>
                                      </p:cBhvr>
                                      <p:to>
                                        <p:strVal val="visible"/>
                                      </p:to>
                                    </p:set>
                                    <p:animEffect filter="box(out)" transition="in">
                                      <p:cBhvr>
                                        <p:cTn id="17" dur="3000"/>
                                        <p:tgtEl>
                                          <p:spTgt spid="334"/>
                                        </p:tgtEl>
                                      </p:cBhvr>
                                    </p:animEffect>
                                  </p:childTnLst>
                                </p:cTn>
                              </p:par>
                            </p:childTnLst>
                          </p:cTn>
                        </p:par>
                        <p:par>
                          <p:cTn id="18" fill="hold">
                            <p:stCondLst>
                              <p:cond delay="4500"/>
                            </p:stCondLst>
                            <p:childTnLst>
                              <p:par>
                                <p:cTn id="19" nodeType="afterEffect" presetClass="entr" presetSubtype="32" presetID="4" grpId="4" fill="hold">
                                  <p:stCondLst>
                                    <p:cond delay="0"/>
                                  </p:stCondLst>
                                  <p:iterate type="el" backwards="0">
                                    <p:tmAbs val="0"/>
                                  </p:iterate>
                                  <p:childTnLst>
                                    <p:set>
                                      <p:cBhvr>
                                        <p:cTn id="20" fill="hold"/>
                                        <p:tgtEl>
                                          <p:spTgt spid="348"/>
                                        </p:tgtEl>
                                        <p:attrNameLst>
                                          <p:attrName>style.visibility</p:attrName>
                                        </p:attrNameLst>
                                      </p:cBhvr>
                                      <p:to>
                                        <p:strVal val="visible"/>
                                      </p:to>
                                    </p:set>
                                    <p:animEffect filter="box(out)" transition="in">
                                      <p:cBhvr>
                                        <p:cTn id="21" dur="3000"/>
                                        <p:tgtEl>
                                          <p:spTgt spid="348"/>
                                        </p:tgtEl>
                                      </p:cBhvr>
                                    </p:animEffect>
                                  </p:childTnLst>
                                </p:cTn>
                              </p:par>
                            </p:childTnLst>
                          </p:cTn>
                        </p:par>
                        <p:par>
                          <p:cTn id="22" fill="hold">
                            <p:stCondLst>
                              <p:cond delay="7500"/>
                            </p:stCondLst>
                            <p:childTnLst>
                              <p:par>
                                <p:cTn id="23" nodeType="afterEffect" presetClass="entr" presetSubtype="32" presetID="4" grpId="5" fill="hold">
                                  <p:stCondLst>
                                    <p:cond delay="0"/>
                                  </p:stCondLst>
                                  <p:iterate type="el" backwards="0">
                                    <p:tmAbs val="0"/>
                                  </p:iterate>
                                  <p:childTnLst>
                                    <p:set>
                                      <p:cBhvr>
                                        <p:cTn id="24" fill="hold"/>
                                        <p:tgtEl>
                                          <p:spTgt spid="350"/>
                                        </p:tgtEl>
                                        <p:attrNameLst>
                                          <p:attrName>style.visibility</p:attrName>
                                        </p:attrNameLst>
                                      </p:cBhvr>
                                      <p:to>
                                        <p:strVal val="visible"/>
                                      </p:to>
                                    </p:set>
                                    <p:animEffect filter="box(out)" transition="in">
                                      <p:cBhvr>
                                        <p:cTn id="25" dur="3000"/>
                                        <p:tgtEl>
                                          <p:spTgt spid="350"/>
                                        </p:tgtEl>
                                      </p:cBhvr>
                                    </p:animEffect>
                                  </p:childTnLst>
                                </p:cTn>
                              </p:par>
                            </p:childTnLst>
                          </p:cTn>
                        </p:par>
                        <p:par>
                          <p:cTn id="26" fill="hold">
                            <p:stCondLst>
                              <p:cond delay="10500"/>
                            </p:stCondLst>
                            <p:childTnLst>
                              <p:par>
                                <p:cTn id="27" nodeType="afterEffect" presetClass="entr" presetSubtype="32" presetID="4" grpId="6" fill="hold">
                                  <p:stCondLst>
                                    <p:cond delay="0"/>
                                  </p:stCondLst>
                                  <p:iterate type="el" backwards="0">
                                    <p:tmAbs val="0"/>
                                  </p:iterate>
                                  <p:childTnLst>
                                    <p:set>
                                      <p:cBhvr>
                                        <p:cTn id="28" fill="hold"/>
                                        <p:tgtEl>
                                          <p:spTgt spid="310"/>
                                        </p:tgtEl>
                                        <p:attrNameLst>
                                          <p:attrName>style.visibility</p:attrName>
                                        </p:attrNameLst>
                                      </p:cBhvr>
                                      <p:to>
                                        <p:strVal val="visible"/>
                                      </p:to>
                                    </p:set>
                                    <p:animEffect filter="box(out)" transition="in">
                                      <p:cBhvr>
                                        <p:cTn id="29" dur="3000"/>
                                        <p:tgtEl>
                                          <p:spTgt spid="310"/>
                                        </p:tgtEl>
                                      </p:cBhvr>
                                    </p:animEffect>
                                  </p:childTnLst>
                                </p:cTn>
                              </p:par>
                            </p:childTnLst>
                          </p:cTn>
                        </p:par>
                        <p:par>
                          <p:cTn id="30" fill="hold">
                            <p:stCondLst>
                              <p:cond delay="13500"/>
                            </p:stCondLst>
                            <p:childTnLst>
                              <p:par>
                                <p:cTn id="31" nodeType="afterEffect" presetClass="entr" presetSubtype="32" presetID="4" grpId="7" fill="hold">
                                  <p:stCondLst>
                                    <p:cond delay="0"/>
                                  </p:stCondLst>
                                  <p:iterate type="el" backwards="0">
                                    <p:tmAbs val="0"/>
                                  </p:iterate>
                                  <p:childTnLst>
                                    <p:set>
                                      <p:cBhvr>
                                        <p:cTn id="32" fill="hold"/>
                                        <p:tgtEl>
                                          <p:spTgt spid="349"/>
                                        </p:tgtEl>
                                        <p:attrNameLst>
                                          <p:attrName>style.visibility</p:attrName>
                                        </p:attrNameLst>
                                      </p:cBhvr>
                                      <p:to>
                                        <p:strVal val="visible"/>
                                      </p:to>
                                    </p:set>
                                    <p:animEffect filter="box(out)" transition="in">
                                      <p:cBhvr>
                                        <p:cTn id="33" dur="3000"/>
                                        <p:tgtEl>
                                          <p:spTgt spid="349"/>
                                        </p:tgtEl>
                                      </p:cBhvr>
                                    </p:animEffect>
                                  </p:childTnLst>
                                </p:cTn>
                              </p:par>
                            </p:childTnLst>
                          </p:cTn>
                        </p:par>
                        <p:par>
                          <p:cTn id="34" fill="hold">
                            <p:stCondLst>
                              <p:cond delay="16500"/>
                            </p:stCondLst>
                            <p:childTnLst>
                              <p:par>
                                <p:cTn id="35" nodeType="afterEffect" presetClass="entr" presetSubtype="32" presetID="23" grpId="8" fill="hold">
                                  <p:stCondLst>
                                    <p:cond delay="0"/>
                                  </p:stCondLst>
                                  <p:iterate type="el" backwards="0">
                                    <p:tmAbs val="0"/>
                                  </p:iterate>
                                  <p:childTnLst>
                                    <p:set>
                                      <p:cBhvr>
                                        <p:cTn id="36" fill="hold"/>
                                        <p:tgtEl>
                                          <p:spTgt spid="335"/>
                                        </p:tgtEl>
                                        <p:attrNameLst>
                                          <p:attrName>style.visibility</p:attrName>
                                        </p:attrNameLst>
                                      </p:cBhvr>
                                      <p:to>
                                        <p:strVal val="visible"/>
                                      </p:to>
                                    </p:set>
                                    <p:anim calcmode="lin" valueType="num">
                                      <p:cBhvr>
                                        <p:cTn id="37" dur="750" fill="hold"/>
                                        <p:tgtEl>
                                          <p:spTgt spid="335"/>
                                        </p:tgtEl>
                                        <p:attrNameLst>
                                          <p:attrName>ppt_w</p:attrName>
                                        </p:attrNameLst>
                                      </p:cBhvr>
                                      <p:tavLst>
                                        <p:tav tm="0">
                                          <p:val>
                                            <p:fltVal val="0"/>
                                          </p:val>
                                        </p:tav>
                                        <p:tav tm="100000">
                                          <p:val>
                                            <p:strVal val="#ppt_w"/>
                                          </p:val>
                                        </p:tav>
                                      </p:tavLst>
                                    </p:anim>
                                    <p:anim calcmode="lin" valueType="num">
                                      <p:cBhvr>
                                        <p:cTn id="38" dur="750" fill="hold"/>
                                        <p:tgtEl>
                                          <p:spTgt spid="335"/>
                                        </p:tgtEl>
                                        <p:attrNameLst>
                                          <p:attrName>ppt_h</p:attrName>
                                        </p:attrNameLst>
                                      </p:cBhvr>
                                      <p:tavLst>
                                        <p:tav tm="0">
                                          <p:val>
                                            <p:fltVal val="0"/>
                                          </p:val>
                                        </p:tav>
                                        <p:tav tm="100000">
                                          <p:val>
                                            <p:strVal val="#ppt_h"/>
                                          </p:val>
                                        </p:tav>
                                      </p:tavLst>
                                    </p:anim>
                                  </p:childTnLst>
                                </p:cTn>
                              </p:par>
                            </p:childTnLst>
                          </p:cTn>
                        </p:par>
                        <p:par>
                          <p:cTn id="39" fill="hold">
                            <p:stCondLst>
                              <p:cond delay="17250"/>
                            </p:stCondLst>
                            <p:childTnLst>
                              <p:par>
                                <p:cTn id="40" nodeType="afterEffect" presetClass="entr" presetSubtype="32" presetID="23" grpId="9" fill="hold">
                                  <p:stCondLst>
                                    <p:cond delay="0"/>
                                  </p:stCondLst>
                                  <p:iterate type="el" backwards="0">
                                    <p:tmAbs val="0"/>
                                  </p:iterate>
                                  <p:childTnLst>
                                    <p:set>
                                      <p:cBhvr>
                                        <p:cTn id="41" fill="hold"/>
                                        <p:tgtEl>
                                          <p:spTgt spid="347"/>
                                        </p:tgtEl>
                                        <p:attrNameLst>
                                          <p:attrName>style.visibility</p:attrName>
                                        </p:attrNameLst>
                                      </p:cBhvr>
                                      <p:to>
                                        <p:strVal val="visible"/>
                                      </p:to>
                                    </p:set>
                                    <p:anim calcmode="lin" valueType="num">
                                      <p:cBhvr>
                                        <p:cTn id="42" dur="750" fill="hold"/>
                                        <p:tgtEl>
                                          <p:spTgt spid="347"/>
                                        </p:tgtEl>
                                        <p:attrNameLst>
                                          <p:attrName>ppt_w</p:attrName>
                                        </p:attrNameLst>
                                      </p:cBhvr>
                                      <p:tavLst>
                                        <p:tav tm="0">
                                          <p:val>
                                            <p:fltVal val="0"/>
                                          </p:val>
                                        </p:tav>
                                        <p:tav tm="100000">
                                          <p:val>
                                            <p:strVal val="#ppt_w"/>
                                          </p:val>
                                        </p:tav>
                                      </p:tavLst>
                                    </p:anim>
                                    <p:anim calcmode="lin" valueType="num">
                                      <p:cBhvr>
                                        <p:cTn id="43" dur="750" fill="hold"/>
                                        <p:tgtEl>
                                          <p:spTgt spid="347"/>
                                        </p:tgtEl>
                                        <p:attrNameLst>
                                          <p:attrName>ppt_h</p:attrName>
                                        </p:attrNameLst>
                                      </p:cBhvr>
                                      <p:tavLst>
                                        <p:tav tm="0">
                                          <p:val>
                                            <p:fltVal val="0"/>
                                          </p:val>
                                        </p:tav>
                                        <p:tav tm="100000">
                                          <p:val>
                                            <p:strVal val="#ppt_h"/>
                                          </p:val>
                                        </p:tav>
                                      </p:tavLst>
                                    </p:anim>
                                  </p:childTnLst>
                                </p:cTn>
                              </p:par>
                            </p:childTnLst>
                          </p:cTn>
                        </p:par>
                        <p:par>
                          <p:cTn id="44" fill="hold">
                            <p:stCondLst>
                              <p:cond delay="18000"/>
                            </p:stCondLst>
                            <p:childTnLst>
                              <p:par>
                                <p:cTn id="45" nodeType="afterEffect" presetClass="entr" presetSubtype="0" presetID="1" grpId="10" fill="hold">
                                  <p:stCondLst>
                                    <p:cond delay="0"/>
                                  </p:stCondLst>
                                  <p:iterate type="el" backwards="0">
                                    <p:tmAbs val="0"/>
                                  </p:iterate>
                                  <p:childTnLst>
                                    <p:set>
                                      <p:cBhvr>
                                        <p:cTn id="46" fill="hold"/>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2"/>
      <p:bldP build="whole" bldLvl="1" animBg="1" rev="0" advAuto="0" spid="334" grpId="3"/>
      <p:bldP build="whole" bldLvl="1" animBg="1" rev="0" advAuto="0" spid="343" grpId="10"/>
      <p:bldP build="whole" bldLvl="1" animBg="1" rev="0" advAuto="0" spid="332" grpId="1"/>
      <p:bldP build="whole" bldLvl="1" animBg="1" rev="0" advAuto="0" spid="348" grpId="4"/>
      <p:bldP build="whole" bldLvl="1" animBg="1" rev="0" advAuto="0" spid="347" grpId="9"/>
      <p:bldP build="whole" bldLvl="1" animBg="1" rev="0" advAuto="0" spid="335" grpId="8"/>
      <p:bldP build="whole" bldLvl="1" animBg="1" rev="0" advAuto="0" spid="310" grpId="6"/>
      <p:bldP build="whole" bldLvl="1" animBg="1" rev="0" advAuto="0" spid="349" grpId="7"/>
      <p:bldP build="whole" bldLvl="1" animBg="1" rev="0" advAuto="0" spid="350"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image9.png"/>
          <p:cNvPicPr/>
          <p:nvPr/>
        </p:nvPicPr>
        <p:blipFill>
          <a:blip r:embed="rId3">
            <a:extLst/>
          </a:blip>
          <a:stretch>
            <a:fillRect/>
          </a:stretch>
        </p:blipFill>
        <p:spPr>
          <a:xfrm>
            <a:off x="972351" y="2011202"/>
            <a:ext cx="3749273" cy="5511191"/>
          </a:xfrm>
          <a:prstGeom prst="rect">
            <a:avLst/>
          </a:prstGeom>
          <a:ln w="12700">
            <a:miter lim="400000"/>
          </a:ln>
        </p:spPr>
      </p:pic>
      <p:pic>
        <p:nvPicPr>
          <p:cNvPr id="355" name="image9.png"/>
          <p:cNvPicPr/>
          <p:nvPr/>
        </p:nvPicPr>
        <p:blipFill>
          <a:blip r:embed="rId3">
            <a:extLst/>
          </a:blip>
          <a:stretch>
            <a:fillRect/>
          </a:stretch>
        </p:blipFill>
        <p:spPr>
          <a:xfrm>
            <a:off x="5134557" y="2119039"/>
            <a:ext cx="3861049" cy="5675496"/>
          </a:xfrm>
          <a:prstGeom prst="rect">
            <a:avLst/>
          </a:prstGeom>
          <a:ln w="12700">
            <a:miter lim="400000"/>
          </a:ln>
        </p:spPr>
      </p:pic>
      <p:sp>
        <p:nvSpPr>
          <p:cNvPr id="356" name="Shape 356"/>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357" name="image3.png"/>
          <p:cNvPicPr/>
          <p:nvPr/>
        </p:nvPicPr>
        <p:blipFill>
          <a:blip r:embed="rId4">
            <a:extLst/>
          </a:blip>
          <a:stretch>
            <a:fillRect/>
          </a:stretch>
        </p:blipFill>
        <p:spPr>
          <a:xfrm>
            <a:off x="1121854" y="8372540"/>
            <a:ext cx="512158" cy="287378"/>
          </a:xfrm>
          <a:prstGeom prst="rect">
            <a:avLst/>
          </a:prstGeom>
          <a:ln w="12700">
            <a:miter lim="400000"/>
          </a:ln>
        </p:spPr>
      </p:pic>
      <p:pic>
        <p:nvPicPr>
          <p:cNvPr id="358" name="image3.png"/>
          <p:cNvPicPr/>
          <p:nvPr/>
        </p:nvPicPr>
        <p:blipFill>
          <a:blip r:embed="rId4">
            <a:extLst/>
          </a:blip>
          <a:stretch>
            <a:fillRect/>
          </a:stretch>
        </p:blipFill>
        <p:spPr>
          <a:xfrm>
            <a:off x="4055826" y="7570916"/>
            <a:ext cx="512158" cy="287379"/>
          </a:xfrm>
          <a:prstGeom prst="rect">
            <a:avLst/>
          </a:prstGeom>
          <a:ln w="12700">
            <a:miter lim="400000"/>
          </a:ln>
        </p:spPr>
      </p:pic>
      <p:pic>
        <p:nvPicPr>
          <p:cNvPr id="359" name="image3.png"/>
          <p:cNvPicPr/>
          <p:nvPr/>
        </p:nvPicPr>
        <p:blipFill>
          <a:blip r:embed="rId4">
            <a:extLst/>
          </a:blip>
          <a:stretch>
            <a:fillRect/>
          </a:stretch>
        </p:blipFill>
        <p:spPr>
          <a:xfrm>
            <a:off x="6734070" y="7990640"/>
            <a:ext cx="512158" cy="287379"/>
          </a:xfrm>
          <a:prstGeom prst="rect">
            <a:avLst/>
          </a:prstGeom>
          <a:ln w="12700">
            <a:miter lim="400000"/>
          </a:ln>
        </p:spPr>
      </p:pic>
      <p:pic>
        <p:nvPicPr>
          <p:cNvPr id="360" name="image3.png"/>
          <p:cNvPicPr/>
          <p:nvPr/>
        </p:nvPicPr>
        <p:blipFill>
          <a:blip r:embed="rId4">
            <a:extLst/>
          </a:blip>
          <a:stretch>
            <a:fillRect/>
          </a:stretch>
        </p:blipFill>
        <p:spPr>
          <a:xfrm>
            <a:off x="10631512" y="7231139"/>
            <a:ext cx="512158" cy="287378"/>
          </a:xfrm>
          <a:prstGeom prst="rect">
            <a:avLst/>
          </a:prstGeom>
          <a:ln w="12700">
            <a:miter lim="400000"/>
          </a:ln>
        </p:spPr>
      </p:pic>
      <p:sp>
        <p:nvSpPr>
          <p:cNvPr id="361" name="Shape 361"/>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362" name="image8.png"/>
          <p:cNvPicPr/>
          <p:nvPr/>
        </p:nvPicPr>
        <p:blipFill>
          <a:blip r:embed="rId5">
            <a:extLst/>
          </a:blip>
          <a:stretch>
            <a:fillRect/>
          </a:stretch>
        </p:blipFill>
        <p:spPr>
          <a:xfrm>
            <a:off x="1256576" y="7860944"/>
            <a:ext cx="634252" cy="546771"/>
          </a:xfrm>
          <a:prstGeom prst="rect">
            <a:avLst/>
          </a:prstGeom>
          <a:ln w="12700">
            <a:miter lim="400000"/>
          </a:ln>
        </p:spPr>
      </p:pic>
      <p:pic>
        <p:nvPicPr>
          <p:cNvPr id="363" name="image8.png"/>
          <p:cNvPicPr/>
          <p:nvPr/>
        </p:nvPicPr>
        <p:blipFill>
          <a:blip r:embed="rId5">
            <a:extLst/>
          </a:blip>
          <a:stretch>
            <a:fillRect/>
          </a:stretch>
        </p:blipFill>
        <p:spPr>
          <a:xfrm>
            <a:off x="6673022" y="7441220"/>
            <a:ext cx="634254" cy="546771"/>
          </a:xfrm>
          <a:prstGeom prst="rect">
            <a:avLst/>
          </a:prstGeom>
          <a:ln w="12700">
            <a:miter lim="400000"/>
          </a:ln>
        </p:spPr>
      </p:pic>
      <p:pic>
        <p:nvPicPr>
          <p:cNvPr id="364" name="image8.png"/>
          <p:cNvPicPr/>
          <p:nvPr/>
        </p:nvPicPr>
        <p:blipFill>
          <a:blip r:embed="rId5">
            <a:extLst/>
          </a:blip>
          <a:stretch>
            <a:fillRect/>
          </a:stretch>
        </p:blipFill>
        <p:spPr>
          <a:xfrm>
            <a:off x="7930084" y="6391242"/>
            <a:ext cx="634253" cy="546770"/>
          </a:xfrm>
          <a:prstGeom prst="rect">
            <a:avLst/>
          </a:prstGeom>
          <a:ln w="12700">
            <a:miter lim="400000"/>
          </a:ln>
        </p:spPr>
      </p:pic>
      <p:sp>
        <p:nvSpPr>
          <p:cNvPr id="365" name="Shape 365"/>
          <p:cNvSpPr/>
          <p:nvPr/>
        </p:nvSpPr>
        <p:spPr>
          <a:xfrm>
            <a:off x="4839787" y="515599"/>
            <a:ext cx="3045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10 Years Later</a:t>
            </a:r>
          </a:p>
        </p:txBody>
      </p:sp>
      <p:sp>
        <p:nvSpPr>
          <p:cNvPr id="366" name="Shape 366"/>
          <p:cNvSpPr/>
          <p:nvPr/>
        </p:nvSpPr>
        <p:spPr>
          <a:xfrm rot="3241549">
            <a:off x="9916942" y="747825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367" name="Shape 367"/>
          <p:cNvSpPr/>
          <p:nvPr/>
        </p:nvSpPr>
        <p:spPr>
          <a:xfrm rot="3241549">
            <a:off x="9976997" y="79063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368" name="Shape 368"/>
          <p:cNvSpPr/>
          <p:nvPr/>
        </p:nvSpPr>
        <p:spPr>
          <a:xfrm rot="3241549">
            <a:off x="10004822" y="842797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369" name="Shape 369"/>
          <p:cNvSpPr/>
          <p:nvPr/>
        </p:nvSpPr>
        <p:spPr>
          <a:xfrm rot="3241549">
            <a:off x="9626371" y="769038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370" name="image3.png"/>
          <p:cNvPicPr/>
          <p:nvPr/>
        </p:nvPicPr>
        <p:blipFill>
          <a:blip r:embed="rId4">
            <a:extLst/>
          </a:blip>
          <a:stretch>
            <a:fillRect/>
          </a:stretch>
        </p:blipFill>
        <p:spPr>
          <a:xfrm>
            <a:off x="440270" y="7343771"/>
            <a:ext cx="512159" cy="287379"/>
          </a:xfrm>
          <a:prstGeom prst="rect">
            <a:avLst/>
          </a:prstGeom>
          <a:ln w="12700">
            <a:miter lim="400000"/>
          </a:ln>
        </p:spPr>
      </p:pic>
      <p:pic>
        <p:nvPicPr>
          <p:cNvPr id="371" name="image3.png"/>
          <p:cNvPicPr/>
          <p:nvPr/>
        </p:nvPicPr>
        <p:blipFill>
          <a:blip r:embed="rId4">
            <a:extLst/>
          </a:blip>
          <a:stretch>
            <a:fillRect/>
          </a:stretch>
        </p:blipFill>
        <p:spPr>
          <a:xfrm>
            <a:off x="11837803" y="6269382"/>
            <a:ext cx="512159" cy="287379"/>
          </a:xfrm>
          <a:prstGeom prst="rect">
            <a:avLst/>
          </a:prstGeom>
          <a:ln w="12700">
            <a:miter lim="400000"/>
          </a:ln>
        </p:spPr>
      </p:pic>
      <p:pic>
        <p:nvPicPr>
          <p:cNvPr id="372" name="image10.png"/>
          <p:cNvPicPr/>
          <p:nvPr/>
        </p:nvPicPr>
        <p:blipFill>
          <a:blip r:embed="rId6">
            <a:extLst/>
          </a:blip>
          <a:stretch>
            <a:fillRect/>
          </a:stretch>
        </p:blipFill>
        <p:spPr>
          <a:xfrm>
            <a:off x="2785485" y="6637635"/>
            <a:ext cx="3053930" cy="1298379"/>
          </a:xfrm>
          <a:prstGeom prst="rect">
            <a:avLst/>
          </a:prstGeom>
          <a:ln w="12700">
            <a:miter lim="400000"/>
          </a:ln>
        </p:spPr>
      </p:pic>
      <p:pic>
        <p:nvPicPr>
          <p:cNvPr id="373" name="image8.png"/>
          <p:cNvPicPr/>
          <p:nvPr/>
        </p:nvPicPr>
        <p:blipFill>
          <a:blip r:embed="rId5">
            <a:extLst/>
          </a:blip>
          <a:stretch>
            <a:fillRect/>
          </a:stretch>
        </p:blipFill>
        <p:spPr>
          <a:xfrm>
            <a:off x="4051903" y="6329822"/>
            <a:ext cx="1535487" cy="1323696"/>
          </a:xfrm>
          <a:prstGeom prst="rect">
            <a:avLst/>
          </a:prstGeom>
          <a:ln w="12700">
            <a:miter lim="400000"/>
          </a:ln>
        </p:spPr>
      </p:pic>
      <p:pic>
        <p:nvPicPr>
          <p:cNvPr id="374" name="image8.png"/>
          <p:cNvPicPr/>
          <p:nvPr/>
        </p:nvPicPr>
        <p:blipFill>
          <a:blip r:embed="rId5">
            <a:extLst/>
          </a:blip>
          <a:stretch>
            <a:fillRect/>
          </a:stretch>
        </p:blipFill>
        <p:spPr>
          <a:xfrm>
            <a:off x="2481215" y="7297532"/>
            <a:ext cx="634253" cy="546771"/>
          </a:xfrm>
          <a:prstGeom prst="rect">
            <a:avLst/>
          </a:prstGeom>
          <a:ln w="12700">
            <a:miter lim="400000"/>
          </a:ln>
        </p:spPr>
      </p:pic>
      <p:pic>
        <p:nvPicPr>
          <p:cNvPr id="375" name="image8.png"/>
          <p:cNvPicPr/>
          <p:nvPr/>
        </p:nvPicPr>
        <p:blipFill>
          <a:blip r:embed="rId5">
            <a:extLst/>
          </a:blip>
          <a:stretch>
            <a:fillRect/>
          </a:stretch>
        </p:blipFill>
        <p:spPr>
          <a:xfrm>
            <a:off x="11468190" y="7692283"/>
            <a:ext cx="634253" cy="546770"/>
          </a:xfrm>
          <a:prstGeom prst="rect">
            <a:avLst/>
          </a:prstGeom>
          <a:ln w="12700">
            <a:miter lim="400000"/>
          </a:ln>
        </p:spPr>
      </p:pic>
      <p:pic>
        <p:nvPicPr>
          <p:cNvPr id="376" name="image8.png"/>
          <p:cNvPicPr/>
          <p:nvPr/>
        </p:nvPicPr>
        <p:blipFill>
          <a:blip r:embed="rId5">
            <a:extLst/>
          </a:blip>
          <a:stretch>
            <a:fillRect/>
          </a:stretch>
        </p:blipFill>
        <p:spPr>
          <a:xfrm>
            <a:off x="11283226" y="7692283"/>
            <a:ext cx="634253" cy="546770"/>
          </a:xfrm>
          <a:prstGeom prst="rect">
            <a:avLst/>
          </a:prstGeom>
          <a:ln w="12700">
            <a:miter lim="400000"/>
          </a:ln>
        </p:spPr>
      </p:pic>
      <p:pic>
        <p:nvPicPr>
          <p:cNvPr id="377" name="image8.png"/>
          <p:cNvPicPr/>
          <p:nvPr/>
        </p:nvPicPr>
        <p:blipFill>
          <a:blip r:embed="rId5">
            <a:extLst/>
          </a:blip>
          <a:stretch>
            <a:fillRect/>
          </a:stretch>
        </p:blipFill>
        <p:spPr>
          <a:xfrm>
            <a:off x="8089176" y="6379278"/>
            <a:ext cx="634252" cy="546770"/>
          </a:xfrm>
          <a:prstGeom prst="rect">
            <a:avLst/>
          </a:prstGeom>
          <a:ln w="12700">
            <a:miter lim="400000"/>
          </a:ln>
        </p:spPr>
      </p:pic>
      <p:pic>
        <p:nvPicPr>
          <p:cNvPr id="378" name="image10.png"/>
          <p:cNvPicPr/>
          <p:nvPr/>
        </p:nvPicPr>
        <p:blipFill>
          <a:blip r:embed="rId6">
            <a:extLst/>
          </a:blip>
          <a:stretch>
            <a:fillRect/>
          </a:stretch>
        </p:blipFill>
        <p:spPr>
          <a:xfrm>
            <a:off x="5149686" y="7064175"/>
            <a:ext cx="3157636" cy="1342468"/>
          </a:xfrm>
          <a:prstGeom prst="rect">
            <a:avLst/>
          </a:prstGeom>
          <a:ln w="12700">
            <a:miter lim="400000"/>
          </a:ln>
        </p:spPr>
      </p:pic>
      <p:pic>
        <p:nvPicPr>
          <p:cNvPr id="379" name="image10.png"/>
          <p:cNvPicPr/>
          <p:nvPr/>
        </p:nvPicPr>
        <p:blipFill>
          <a:blip r:embed="rId6">
            <a:extLst/>
          </a:blip>
          <a:stretch>
            <a:fillRect/>
          </a:stretch>
        </p:blipFill>
        <p:spPr>
          <a:xfrm>
            <a:off x="-732075" y="7280822"/>
            <a:ext cx="3630876" cy="1543667"/>
          </a:xfrm>
          <a:prstGeom prst="rect">
            <a:avLst/>
          </a:prstGeom>
          <a:ln w="12700">
            <a:miter lim="400000"/>
          </a:ln>
        </p:spPr>
      </p:pic>
      <p:pic>
        <p:nvPicPr>
          <p:cNvPr id="380" name="image10.png"/>
          <p:cNvPicPr/>
          <p:nvPr/>
        </p:nvPicPr>
        <p:blipFill>
          <a:blip r:embed="rId6">
            <a:extLst/>
          </a:blip>
          <a:stretch>
            <a:fillRect/>
          </a:stretch>
        </p:blipFill>
        <p:spPr>
          <a:xfrm>
            <a:off x="-777637" y="6215445"/>
            <a:ext cx="3893104" cy="1655154"/>
          </a:xfrm>
          <a:prstGeom prst="rect">
            <a:avLst/>
          </a:prstGeom>
          <a:ln w="12700">
            <a:miter lim="400000"/>
          </a:ln>
        </p:spPr>
      </p:pic>
      <p:pic>
        <p:nvPicPr>
          <p:cNvPr id="381" name="image10.png"/>
          <p:cNvPicPr/>
          <p:nvPr/>
        </p:nvPicPr>
        <p:blipFill>
          <a:blip r:embed="rId6">
            <a:extLst/>
          </a:blip>
          <a:stretch>
            <a:fillRect/>
          </a:stretch>
        </p:blipFill>
        <p:spPr>
          <a:xfrm>
            <a:off x="10290643" y="6816176"/>
            <a:ext cx="1183440" cy="503141"/>
          </a:xfrm>
          <a:prstGeom prst="rect">
            <a:avLst/>
          </a:prstGeom>
          <a:ln w="12700">
            <a:miter lim="400000"/>
          </a:ln>
        </p:spPr>
      </p:pic>
      <p:pic>
        <p:nvPicPr>
          <p:cNvPr id="382" name="image9.png"/>
          <p:cNvPicPr/>
          <p:nvPr/>
        </p:nvPicPr>
        <p:blipFill>
          <a:blip r:embed="rId3">
            <a:extLst/>
          </a:blip>
          <a:stretch>
            <a:fillRect/>
          </a:stretch>
        </p:blipFill>
        <p:spPr>
          <a:xfrm>
            <a:off x="10854927" y="2770053"/>
            <a:ext cx="2355842" cy="3462938"/>
          </a:xfrm>
          <a:prstGeom prst="rect">
            <a:avLst/>
          </a:prstGeom>
          <a:ln w="12700">
            <a:miter lim="400000"/>
          </a:ln>
        </p:spPr>
      </p:pic>
      <p:pic>
        <p:nvPicPr>
          <p:cNvPr id="383" name="image10.png"/>
          <p:cNvPicPr/>
          <p:nvPr/>
        </p:nvPicPr>
        <p:blipFill>
          <a:blip r:embed="rId6">
            <a:extLst/>
          </a:blip>
          <a:stretch>
            <a:fillRect/>
          </a:stretch>
        </p:blipFill>
        <p:spPr>
          <a:xfrm>
            <a:off x="659520" y="6577134"/>
            <a:ext cx="3630876" cy="1543667"/>
          </a:xfrm>
          <a:prstGeom prst="rect">
            <a:avLst/>
          </a:prstGeom>
          <a:ln w="12700">
            <a:miter lim="400000"/>
          </a:ln>
        </p:spPr>
      </p:pic>
      <p:pic>
        <p:nvPicPr>
          <p:cNvPr id="384" name="image10.png"/>
          <p:cNvPicPr/>
          <p:nvPr/>
        </p:nvPicPr>
        <p:blipFill>
          <a:blip r:embed="rId6">
            <a:extLst/>
          </a:blip>
          <a:stretch>
            <a:fillRect/>
          </a:stretch>
        </p:blipFill>
        <p:spPr>
          <a:xfrm>
            <a:off x="9857234" y="7118160"/>
            <a:ext cx="2340901" cy="995235"/>
          </a:xfrm>
          <a:prstGeom prst="rect">
            <a:avLst/>
          </a:prstGeom>
          <a:ln w="12700">
            <a:miter lim="400000"/>
          </a:ln>
        </p:spPr>
      </p:pic>
      <p:pic>
        <p:nvPicPr>
          <p:cNvPr id="385" name="image10.png"/>
          <p:cNvPicPr/>
          <p:nvPr/>
        </p:nvPicPr>
        <p:blipFill>
          <a:blip r:embed="rId6">
            <a:extLst/>
          </a:blip>
          <a:stretch>
            <a:fillRect/>
          </a:stretch>
        </p:blipFill>
        <p:spPr>
          <a:xfrm>
            <a:off x="7812565" y="5795192"/>
            <a:ext cx="2608588" cy="1109040"/>
          </a:xfrm>
          <a:prstGeom prst="rect">
            <a:avLst/>
          </a:prstGeom>
          <a:ln w="12700">
            <a:miter lim="400000"/>
          </a:ln>
        </p:spPr>
      </p:pic>
      <p:pic>
        <p:nvPicPr>
          <p:cNvPr id="386" name="image10.png"/>
          <p:cNvPicPr/>
          <p:nvPr/>
        </p:nvPicPr>
        <p:blipFill>
          <a:blip r:embed="rId6">
            <a:extLst/>
          </a:blip>
          <a:stretch>
            <a:fillRect/>
          </a:stretch>
        </p:blipFill>
        <p:spPr>
          <a:xfrm>
            <a:off x="9257631" y="6494052"/>
            <a:ext cx="2340902" cy="995235"/>
          </a:xfrm>
          <a:prstGeom prst="rect">
            <a:avLst/>
          </a:prstGeom>
          <a:ln w="12700">
            <a:miter lim="400000"/>
          </a:ln>
        </p:spPr>
      </p:pic>
      <p:pic>
        <p:nvPicPr>
          <p:cNvPr id="387" name="image10.png"/>
          <p:cNvPicPr/>
          <p:nvPr/>
        </p:nvPicPr>
        <p:blipFill>
          <a:blip r:embed="rId6">
            <a:extLst/>
          </a:blip>
          <a:stretch>
            <a:fillRect/>
          </a:stretch>
        </p:blipFill>
        <p:spPr>
          <a:xfrm>
            <a:off x="11014695" y="6499740"/>
            <a:ext cx="2177568" cy="925793"/>
          </a:xfrm>
          <a:prstGeom prst="rect">
            <a:avLst/>
          </a:prstGeom>
          <a:ln w="12700">
            <a:miter lim="400000"/>
          </a:ln>
        </p:spPr>
      </p:pic>
      <p:pic>
        <p:nvPicPr>
          <p:cNvPr id="388" name="image10.png"/>
          <p:cNvPicPr/>
          <p:nvPr/>
        </p:nvPicPr>
        <p:blipFill>
          <a:blip r:embed="rId6">
            <a:extLst/>
          </a:blip>
          <a:stretch>
            <a:fillRect/>
          </a:stretch>
        </p:blipFill>
        <p:spPr>
          <a:xfrm>
            <a:off x="1169875" y="7501972"/>
            <a:ext cx="3113480" cy="1323696"/>
          </a:xfrm>
          <a:prstGeom prst="rect">
            <a:avLst/>
          </a:prstGeom>
          <a:ln w="12700">
            <a:miter lim="400000"/>
          </a:ln>
        </p:spPr>
      </p:pic>
      <p:pic>
        <p:nvPicPr>
          <p:cNvPr id="389" name="image10.png"/>
          <p:cNvPicPr/>
          <p:nvPr/>
        </p:nvPicPr>
        <p:blipFill>
          <a:blip r:embed="rId6">
            <a:extLst/>
          </a:blip>
          <a:stretch>
            <a:fillRect/>
          </a:stretch>
        </p:blipFill>
        <p:spPr>
          <a:xfrm>
            <a:off x="6016578" y="7052836"/>
            <a:ext cx="4253274" cy="1808279"/>
          </a:xfrm>
          <a:prstGeom prst="rect">
            <a:avLst/>
          </a:prstGeom>
          <a:ln w="12700">
            <a:miter lim="400000"/>
          </a:ln>
        </p:spPr>
      </p:pic>
      <p:pic>
        <p:nvPicPr>
          <p:cNvPr id="390" name="image8.png"/>
          <p:cNvPicPr/>
          <p:nvPr/>
        </p:nvPicPr>
        <p:blipFill>
          <a:blip r:embed="rId5">
            <a:extLst/>
          </a:blip>
          <a:stretch>
            <a:fillRect/>
          </a:stretch>
        </p:blipFill>
        <p:spPr>
          <a:xfrm>
            <a:off x="9134750" y="6134058"/>
            <a:ext cx="920589" cy="793612"/>
          </a:xfrm>
          <a:prstGeom prst="rect">
            <a:avLst/>
          </a:prstGeom>
          <a:ln w="12700">
            <a:miter lim="400000"/>
          </a:ln>
        </p:spPr>
      </p:pic>
      <p:pic>
        <p:nvPicPr>
          <p:cNvPr id="391" name="image8.png"/>
          <p:cNvPicPr/>
          <p:nvPr/>
        </p:nvPicPr>
        <p:blipFill>
          <a:blip r:embed="rId5">
            <a:extLst/>
          </a:blip>
          <a:stretch>
            <a:fillRect/>
          </a:stretch>
        </p:blipFill>
        <p:spPr>
          <a:xfrm>
            <a:off x="9313054" y="7322828"/>
            <a:ext cx="920588" cy="793612"/>
          </a:xfrm>
          <a:prstGeom prst="rect">
            <a:avLst/>
          </a:prstGeom>
          <a:ln w="12700">
            <a:miter lim="400000"/>
          </a:ln>
        </p:spPr>
      </p:pic>
      <p:pic>
        <p:nvPicPr>
          <p:cNvPr id="392" name="image8.png"/>
          <p:cNvPicPr/>
          <p:nvPr/>
        </p:nvPicPr>
        <p:blipFill>
          <a:blip r:embed="rId5">
            <a:extLst/>
          </a:blip>
          <a:stretch>
            <a:fillRect/>
          </a:stretch>
        </p:blipFill>
        <p:spPr>
          <a:xfrm>
            <a:off x="4921001" y="6127777"/>
            <a:ext cx="920589" cy="793611"/>
          </a:xfrm>
          <a:prstGeom prst="rect">
            <a:avLst/>
          </a:prstGeom>
          <a:ln w="12700">
            <a:miter lim="400000"/>
          </a:ln>
        </p:spPr>
      </p:pic>
      <p:pic>
        <p:nvPicPr>
          <p:cNvPr id="393" name="image10.png"/>
          <p:cNvPicPr/>
          <p:nvPr/>
        </p:nvPicPr>
        <p:blipFill>
          <a:blip r:embed="rId6">
            <a:extLst/>
          </a:blip>
          <a:stretch>
            <a:fillRect/>
          </a:stretch>
        </p:blipFill>
        <p:spPr>
          <a:xfrm>
            <a:off x="3714656" y="5859498"/>
            <a:ext cx="2608589" cy="1109042"/>
          </a:xfrm>
          <a:prstGeom prst="rect">
            <a:avLst/>
          </a:prstGeom>
          <a:ln w="12700">
            <a:miter lim="400000"/>
          </a:ln>
        </p:spPr>
      </p:pic>
      <p:pic>
        <p:nvPicPr>
          <p:cNvPr id="394" name="image10.png"/>
          <p:cNvPicPr/>
          <p:nvPr/>
        </p:nvPicPr>
        <p:blipFill>
          <a:blip r:embed="rId6">
            <a:extLst/>
          </a:blip>
          <a:stretch>
            <a:fillRect/>
          </a:stretch>
        </p:blipFill>
        <p:spPr>
          <a:xfrm>
            <a:off x="4164536" y="7788623"/>
            <a:ext cx="2608588" cy="1109041"/>
          </a:xfrm>
          <a:prstGeom prst="rect">
            <a:avLst/>
          </a:prstGeom>
          <a:ln w="12700">
            <a:miter lim="400000"/>
          </a:ln>
        </p:spPr>
      </p:pic>
      <p:pic>
        <p:nvPicPr>
          <p:cNvPr id="395" name="image10.png"/>
          <p:cNvPicPr/>
          <p:nvPr/>
        </p:nvPicPr>
        <p:blipFill>
          <a:blip r:embed="rId6">
            <a:extLst/>
          </a:blip>
          <a:stretch>
            <a:fillRect/>
          </a:stretch>
        </p:blipFill>
        <p:spPr>
          <a:xfrm>
            <a:off x="3357826" y="6953973"/>
            <a:ext cx="2608589" cy="1109041"/>
          </a:xfrm>
          <a:prstGeom prst="rect">
            <a:avLst/>
          </a:prstGeom>
          <a:ln w="12700">
            <a:miter lim="400000"/>
          </a:ln>
        </p:spPr>
      </p:pic>
      <p:pic>
        <p:nvPicPr>
          <p:cNvPr id="396" name="image11.png"/>
          <p:cNvPicPr/>
          <p:nvPr/>
        </p:nvPicPr>
        <p:blipFill>
          <a:blip r:embed="rId7">
            <a:extLst/>
          </a:blip>
          <a:stretch>
            <a:fillRect/>
          </a:stretch>
        </p:blipFill>
        <p:spPr>
          <a:xfrm>
            <a:off x="6991829" y="3879598"/>
            <a:ext cx="1331268" cy="3816297"/>
          </a:xfrm>
          <a:prstGeom prst="rect">
            <a:avLst/>
          </a:prstGeom>
          <a:ln w="12700">
            <a:miter lim="400000"/>
          </a:ln>
        </p:spPr>
      </p:pic>
      <p:pic>
        <p:nvPicPr>
          <p:cNvPr id="397" name="image11.png"/>
          <p:cNvPicPr/>
          <p:nvPr/>
        </p:nvPicPr>
        <p:blipFill>
          <a:blip r:embed="rId7">
            <a:extLst/>
          </a:blip>
          <a:stretch>
            <a:fillRect/>
          </a:stretch>
        </p:blipFill>
        <p:spPr>
          <a:xfrm>
            <a:off x="10720658" y="3405904"/>
            <a:ext cx="1242782" cy="3562637"/>
          </a:xfrm>
          <a:prstGeom prst="rect">
            <a:avLst/>
          </a:prstGeom>
          <a:ln w="12700">
            <a:miter lim="400000"/>
          </a:ln>
        </p:spPr>
      </p:pic>
      <p:pic>
        <p:nvPicPr>
          <p:cNvPr id="398" name="image11.png"/>
          <p:cNvPicPr/>
          <p:nvPr/>
        </p:nvPicPr>
        <p:blipFill>
          <a:blip r:embed="rId7">
            <a:extLst/>
          </a:blip>
          <a:stretch>
            <a:fillRect/>
          </a:stretch>
        </p:blipFill>
        <p:spPr>
          <a:xfrm>
            <a:off x="4147134" y="4090882"/>
            <a:ext cx="1242782" cy="3562635"/>
          </a:xfrm>
          <a:prstGeom prst="rect">
            <a:avLst/>
          </a:prstGeom>
          <a:ln w="12700">
            <a:miter lim="400000"/>
          </a:ln>
        </p:spPr>
      </p:pic>
      <p:pic>
        <p:nvPicPr>
          <p:cNvPr id="399" name="image10.png"/>
          <p:cNvPicPr/>
          <p:nvPr/>
        </p:nvPicPr>
        <p:blipFill>
          <a:blip r:embed="rId6">
            <a:extLst/>
          </a:blip>
          <a:stretch>
            <a:fillRect/>
          </a:stretch>
        </p:blipFill>
        <p:spPr>
          <a:xfrm>
            <a:off x="2740385" y="7493500"/>
            <a:ext cx="3432121" cy="1459166"/>
          </a:xfrm>
          <a:prstGeom prst="rect">
            <a:avLst/>
          </a:prstGeom>
          <a:ln w="12700">
            <a:miter lim="400000"/>
          </a:ln>
        </p:spPr>
      </p:pic>
      <p:pic>
        <p:nvPicPr>
          <p:cNvPr id="400" name="image10.png"/>
          <p:cNvPicPr/>
          <p:nvPr/>
        </p:nvPicPr>
        <p:blipFill>
          <a:blip r:embed="rId6">
            <a:extLst/>
          </a:blip>
          <a:stretch>
            <a:fillRect/>
          </a:stretch>
        </p:blipFill>
        <p:spPr>
          <a:xfrm>
            <a:off x="7293119" y="6437150"/>
            <a:ext cx="2608589" cy="1109041"/>
          </a:xfrm>
          <a:prstGeom prst="rect">
            <a:avLst/>
          </a:prstGeom>
          <a:ln w="12700">
            <a:miter lim="400000"/>
          </a:ln>
        </p:spPr>
      </p:pic>
      <p:pic>
        <p:nvPicPr>
          <p:cNvPr id="401" name="image10.png"/>
          <p:cNvPicPr/>
          <p:nvPr/>
        </p:nvPicPr>
        <p:blipFill>
          <a:blip r:embed="rId6">
            <a:extLst/>
          </a:blip>
          <a:stretch>
            <a:fillRect/>
          </a:stretch>
        </p:blipFill>
        <p:spPr>
          <a:xfrm>
            <a:off x="8293941" y="7224120"/>
            <a:ext cx="2608588" cy="1109042"/>
          </a:xfrm>
          <a:prstGeom prst="rect">
            <a:avLst/>
          </a:prstGeom>
          <a:ln w="12700">
            <a:miter lim="400000"/>
          </a:ln>
        </p:spPr>
      </p:pic>
      <p:pic>
        <p:nvPicPr>
          <p:cNvPr id="402" name="image10.png"/>
          <p:cNvPicPr/>
          <p:nvPr/>
        </p:nvPicPr>
        <p:blipFill>
          <a:blip r:embed="rId6">
            <a:extLst/>
          </a:blip>
          <a:stretch>
            <a:fillRect/>
          </a:stretch>
        </p:blipFill>
        <p:spPr>
          <a:xfrm>
            <a:off x="8749965" y="7689947"/>
            <a:ext cx="2608589" cy="1109042"/>
          </a:xfrm>
          <a:prstGeom prst="rect">
            <a:avLst/>
          </a:prstGeom>
          <a:ln w="12700">
            <a:miter lim="400000"/>
          </a:ln>
        </p:spPr>
      </p:pic>
      <p:pic>
        <p:nvPicPr>
          <p:cNvPr id="403" name="image10.png"/>
          <p:cNvPicPr/>
          <p:nvPr/>
        </p:nvPicPr>
        <p:blipFill>
          <a:blip r:embed="rId6">
            <a:extLst/>
          </a:blip>
          <a:stretch>
            <a:fillRect/>
          </a:stretch>
        </p:blipFill>
        <p:spPr>
          <a:xfrm>
            <a:off x="10295081" y="7725467"/>
            <a:ext cx="2340901" cy="995234"/>
          </a:xfrm>
          <a:prstGeom prst="rect">
            <a:avLst/>
          </a:prstGeom>
          <a:ln w="12700">
            <a:miter lim="400000"/>
          </a:ln>
        </p:spPr>
      </p:pic>
      <p:pic>
        <p:nvPicPr>
          <p:cNvPr id="404" name="image10.png"/>
          <p:cNvPicPr/>
          <p:nvPr/>
        </p:nvPicPr>
        <p:blipFill>
          <a:blip r:embed="rId6">
            <a:extLst/>
          </a:blip>
          <a:stretch>
            <a:fillRect/>
          </a:stretch>
        </p:blipFill>
        <p:spPr>
          <a:xfrm>
            <a:off x="11283226" y="5886815"/>
            <a:ext cx="2177568" cy="925793"/>
          </a:xfrm>
          <a:prstGeom prst="rect">
            <a:avLst/>
          </a:prstGeom>
          <a:ln w="12700">
            <a:miter lim="400000"/>
          </a:ln>
        </p:spPr>
      </p:pic>
      <p:pic>
        <p:nvPicPr>
          <p:cNvPr id="405" name="image10.png"/>
          <p:cNvPicPr/>
          <p:nvPr/>
        </p:nvPicPr>
        <p:blipFill>
          <a:blip r:embed="rId6">
            <a:extLst/>
          </a:blip>
          <a:stretch>
            <a:fillRect/>
          </a:stretch>
        </p:blipFill>
        <p:spPr>
          <a:xfrm>
            <a:off x="11439980" y="7028736"/>
            <a:ext cx="2177568" cy="925793"/>
          </a:xfrm>
          <a:prstGeom prst="rect">
            <a:avLst/>
          </a:prstGeom>
          <a:ln w="12700">
            <a:miter lim="400000"/>
          </a:ln>
        </p:spPr>
      </p:pic>
      <p:pic>
        <p:nvPicPr>
          <p:cNvPr id="406" name="image11.png"/>
          <p:cNvPicPr/>
          <p:nvPr/>
        </p:nvPicPr>
        <p:blipFill>
          <a:blip r:embed="rId7">
            <a:extLst/>
          </a:blip>
          <a:stretch>
            <a:fillRect/>
          </a:stretch>
        </p:blipFill>
        <p:spPr>
          <a:xfrm>
            <a:off x="825656" y="5464276"/>
            <a:ext cx="982992" cy="2817909"/>
          </a:xfrm>
          <a:prstGeom prst="rect">
            <a:avLst/>
          </a:prstGeom>
          <a:ln w="12700">
            <a:miter lim="400000"/>
          </a:ln>
        </p:spPr>
      </p:pic>
      <p:pic>
        <p:nvPicPr>
          <p:cNvPr id="407" name="image11.png"/>
          <p:cNvPicPr/>
          <p:nvPr/>
        </p:nvPicPr>
        <p:blipFill>
          <a:blip r:embed="rId7">
            <a:extLst/>
          </a:blip>
          <a:stretch>
            <a:fillRect/>
          </a:stretch>
        </p:blipFill>
        <p:spPr>
          <a:xfrm>
            <a:off x="5336726" y="5464276"/>
            <a:ext cx="982993" cy="2817909"/>
          </a:xfrm>
          <a:prstGeom prst="rect">
            <a:avLst/>
          </a:prstGeom>
          <a:ln w="12700">
            <a:miter lim="400000"/>
          </a:ln>
        </p:spPr>
      </p:pic>
      <p:pic>
        <p:nvPicPr>
          <p:cNvPr id="408" name="image11.png"/>
          <p:cNvPicPr/>
          <p:nvPr/>
        </p:nvPicPr>
        <p:blipFill>
          <a:blip r:embed="rId7">
            <a:extLst/>
          </a:blip>
          <a:stretch>
            <a:fillRect/>
          </a:stretch>
        </p:blipFill>
        <p:spPr>
          <a:xfrm>
            <a:off x="9249070" y="5167119"/>
            <a:ext cx="982993" cy="281790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box(out)" transition="in">
                                      <p:cBhvr>
                                        <p:cTn id="7" dur="3000"/>
                                        <p:tgtEl>
                                          <p:spTgt spid="406"/>
                                        </p:tgtEl>
                                      </p:cBhvr>
                                    </p:animEffect>
                                  </p:childTnLst>
                                </p:cTn>
                              </p:par>
                            </p:childTnLst>
                          </p:cTn>
                        </p:par>
                        <p:par>
                          <p:cTn id="8" fill="hold">
                            <p:stCondLst>
                              <p:cond delay="3000"/>
                            </p:stCondLst>
                            <p:childTnLst>
                              <p:par>
                                <p:cTn id="9" nodeType="afterEffect" presetClass="entr" presetSubtype="32" presetID="4" grpId="2" fill="hold">
                                  <p:stCondLst>
                                    <p:cond delay="0"/>
                                  </p:stCondLst>
                                  <p:iterate type="el" backwards="0">
                                    <p:tmAbs val="0"/>
                                  </p:iterate>
                                  <p:childTnLst>
                                    <p:set>
                                      <p:cBhvr>
                                        <p:cTn id="10" fill="hold"/>
                                        <p:tgtEl>
                                          <p:spTgt spid="398"/>
                                        </p:tgtEl>
                                        <p:attrNameLst>
                                          <p:attrName>style.visibility</p:attrName>
                                        </p:attrNameLst>
                                      </p:cBhvr>
                                      <p:to>
                                        <p:strVal val="visible"/>
                                      </p:to>
                                    </p:set>
                                    <p:animEffect filter="box(out)" transition="in">
                                      <p:cBhvr>
                                        <p:cTn id="11" dur="3000"/>
                                        <p:tgtEl>
                                          <p:spTgt spid="398"/>
                                        </p:tgtEl>
                                      </p:cBhvr>
                                    </p:animEffect>
                                  </p:childTnLst>
                                </p:cTn>
                              </p:par>
                            </p:childTnLst>
                          </p:cTn>
                        </p:par>
                        <p:par>
                          <p:cTn id="12" fill="hold">
                            <p:stCondLst>
                              <p:cond delay="6000"/>
                            </p:stCondLst>
                            <p:childTnLst>
                              <p:par>
                                <p:cTn id="13" nodeType="afterEffect" presetClass="entr" presetSubtype="32" presetID="4" grpId="3" fill="hold">
                                  <p:stCondLst>
                                    <p:cond delay="0"/>
                                  </p:stCondLst>
                                  <p:iterate type="el" backwards="0">
                                    <p:tmAbs val="0"/>
                                  </p:iterate>
                                  <p:childTnLst>
                                    <p:set>
                                      <p:cBhvr>
                                        <p:cTn id="14" fill="hold"/>
                                        <p:tgtEl>
                                          <p:spTgt spid="354"/>
                                        </p:tgtEl>
                                        <p:attrNameLst>
                                          <p:attrName>style.visibility</p:attrName>
                                        </p:attrNameLst>
                                      </p:cBhvr>
                                      <p:to>
                                        <p:strVal val="visible"/>
                                      </p:to>
                                    </p:set>
                                    <p:animEffect filter="box(out)" transition="in">
                                      <p:cBhvr>
                                        <p:cTn id="15" dur="3000"/>
                                        <p:tgtEl>
                                          <p:spTgt spid="354"/>
                                        </p:tgtEl>
                                      </p:cBhvr>
                                    </p:animEffect>
                                  </p:childTnLst>
                                </p:cTn>
                              </p:par>
                            </p:childTnLst>
                          </p:cTn>
                        </p:par>
                        <p:par>
                          <p:cTn id="16" fill="hold">
                            <p:stCondLst>
                              <p:cond delay="9000"/>
                            </p:stCondLst>
                            <p:childTnLst>
                              <p:par>
                                <p:cTn id="17" nodeType="afterEffect" presetClass="entr" presetSubtype="32" presetID="4" grpId="4" fill="hold">
                                  <p:stCondLst>
                                    <p:cond delay="0"/>
                                  </p:stCondLst>
                                  <p:iterate type="el" backwards="0">
                                    <p:tmAbs val="0"/>
                                  </p:iterate>
                                  <p:childTnLst>
                                    <p:set>
                                      <p:cBhvr>
                                        <p:cTn id="18" fill="hold"/>
                                        <p:tgtEl>
                                          <p:spTgt spid="407"/>
                                        </p:tgtEl>
                                        <p:attrNameLst>
                                          <p:attrName>style.visibility</p:attrName>
                                        </p:attrNameLst>
                                      </p:cBhvr>
                                      <p:to>
                                        <p:strVal val="visible"/>
                                      </p:to>
                                    </p:set>
                                    <p:animEffect filter="box(out)" transition="in">
                                      <p:cBhvr>
                                        <p:cTn id="19" dur="3000"/>
                                        <p:tgtEl>
                                          <p:spTgt spid="407"/>
                                        </p:tgtEl>
                                      </p:cBhvr>
                                    </p:animEffect>
                                  </p:childTnLst>
                                </p:cTn>
                              </p:par>
                            </p:childTnLst>
                          </p:cTn>
                        </p:par>
                        <p:par>
                          <p:cTn id="20" fill="hold">
                            <p:stCondLst>
                              <p:cond delay="12000"/>
                            </p:stCondLst>
                            <p:childTnLst>
                              <p:par>
                                <p:cTn id="21" nodeType="afterEffect" presetClass="entr" presetSubtype="32" presetID="4" grpId="5" fill="hold">
                                  <p:stCondLst>
                                    <p:cond delay="0"/>
                                  </p:stCondLst>
                                  <p:iterate type="el" backwards="0">
                                    <p:tmAbs val="0"/>
                                  </p:iterate>
                                  <p:childTnLst>
                                    <p:set>
                                      <p:cBhvr>
                                        <p:cTn id="22" fill="hold"/>
                                        <p:tgtEl>
                                          <p:spTgt spid="382"/>
                                        </p:tgtEl>
                                        <p:attrNameLst>
                                          <p:attrName>style.visibility</p:attrName>
                                        </p:attrNameLst>
                                      </p:cBhvr>
                                      <p:to>
                                        <p:strVal val="visible"/>
                                      </p:to>
                                    </p:set>
                                    <p:animEffect filter="box(out)" transition="in">
                                      <p:cBhvr>
                                        <p:cTn id="23" dur="3000"/>
                                        <p:tgtEl>
                                          <p:spTgt spid="382"/>
                                        </p:tgtEl>
                                      </p:cBhvr>
                                    </p:animEffect>
                                  </p:childTnLst>
                                </p:cTn>
                              </p:par>
                            </p:childTnLst>
                          </p:cTn>
                        </p:par>
                        <p:par>
                          <p:cTn id="24" fill="hold">
                            <p:stCondLst>
                              <p:cond delay="15000"/>
                            </p:stCondLst>
                            <p:childTnLst>
                              <p:par>
                                <p:cTn id="25" nodeType="afterEffect" presetClass="entr" presetSubtype="32" presetID="4" grpId="6" fill="hold">
                                  <p:stCondLst>
                                    <p:cond delay="0"/>
                                  </p:stCondLst>
                                  <p:iterate type="el" backwards="0">
                                    <p:tmAbs val="0"/>
                                  </p:iterate>
                                  <p:childTnLst>
                                    <p:set>
                                      <p:cBhvr>
                                        <p:cTn id="26" fill="hold"/>
                                        <p:tgtEl>
                                          <p:spTgt spid="408"/>
                                        </p:tgtEl>
                                        <p:attrNameLst>
                                          <p:attrName>style.visibility</p:attrName>
                                        </p:attrNameLst>
                                      </p:cBhvr>
                                      <p:to>
                                        <p:strVal val="visible"/>
                                      </p:to>
                                    </p:set>
                                    <p:animEffect filter="box(out)" transition="in">
                                      <p:cBhvr>
                                        <p:cTn id="27" dur="3000"/>
                                        <p:tgtEl>
                                          <p:spTgt spid="408"/>
                                        </p:tgtEl>
                                      </p:cBhvr>
                                    </p:animEffect>
                                  </p:childTnLst>
                                </p:cTn>
                              </p:par>
                            </p:childTnLst>
                          </p:cTn>
                        </p:par>
                        <p:par>
                          <p:cTn id="28" fill="hold">
                            <p:stCondLst>
                              <p:cond delay="18000"/>
                            </p:stCondLst>
                            <p:childTnLst>
                              <p:par>
                                <p:cTn id="29" nodeType="afterEffect" presetClass="entr" presetSubtype="32" presetID="4" grpId="7" fill="hold">
                                  <p:stCondLst>
                                    <p:cond delay="0"/>
                                  </p:stCondLst>
                                  <p:iterate type="el" backwards="0">
                                    <p:tmAbs val="0"/>
                                  </p:iterate>
                                  <p:childTnLst>
                                    <p:set>
                                      <p:cBhvr>
                                        <p:cTn id="30" fill="hold"/>
                                        <p:tgtEl>
                                          <p:spTgt spid="355"/>
                                        </p:tgtEl>
                                        <p:attrNameLst>
                                          <p:attrName>style.visibility</p:attrName>
                                        </p:attrNameLst>
                                      </p:cBhvr>
                                      <p:to>
                                        <p:strVal val="visible"/>
                                      </p:to>
                                    </p:set>
                                    <p:animEffect filter="box(out)" transition="in">
                                      <p:cBhvr>
                                        <p:cTn id="31" dur="3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1"/>
      <p:bldP build="whole" bldLvl="1" animBg="1" rev="0" advAuto="0" spid="407" grpId="4"/>
      <p:bldP build="whole" bldLvl="1" animBg="1" rev="0" advAuto="0" spid="354" grpId="3"/>
      <p:bldP build="whole" bldLvl="1" animBg="1" rev="0" advAuto="0" spid="398" grpId="2"/>
      <p:bldP build="whole" bldLvl="1" animBg="1" rev="0" advAuto="0" spid="355" grpId="7"/>
      <p:bldP build="whole" bldLvl="1" animBg="1" rev="0" advAuto="0" spid="382" grpId="5"/>
      <p:bldP build="whole" bldLvl="1" animBg="1" rev="0" advAuto="0" spid="408" grpId="6"/>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2" name="image9.png"/>
          <p:cNvPicPr/>
          <p:nvPr/>
        </p:nvPicPr>
        <p:blipFill>
          <a:blip r:embed="rId3">
            <a:extLst/>
          </a:blip>
          <a:stretch>
            <a:fillRect/>
          </a:stretch>
        </p:blipFill>
        <p:spPr>
          <a:xfrm>
            <a:off x="1114871" y="2536681"/>
            <a:ext cx="3466624" cy="5095715"/>
          </a:xfrm>
          <a:prstGeom prst="rect">
            <a:avLst/>
          </a:prstGeom>
          <a:ln w="12700">
            <a:miter lim="400000"/>
          </a:ln>
        </p:spPr>
      </p:pic>
      <p:pic>
        <p:nvPicPr>
          <p:cNvPr id="413" name="image9.png"/>
          <p:cNvPicPr/>
          <p:nvPr/>
        </p:nvPicPr>
        <p:blipFill>
          <a:blip r:embed="rId3">
            <a:extLst/>
          </a:blip>
          <a:stretch>
            <a:fillRect/>
          </a:stretch>
        </p:blipFill>
        <p:spPr>
          <a:xfrm>
            <a:off x="5291323" y="2579910"/>
            <a:ext cx="3547517" cy="5214625"/>
          </a:xfrm>
          <a:prstGeom prst="rect">
            <a:avLst/>
          </a:prstGeom>
          <a:ln w="12700">
            <a:miter lim="400000"/>
          </a:ln>
        </p:spPr>
      </p:pic>
      <p:sp>
        <p:nvSpPr>
          <p:cNvPr id="414" name="Shape 414"/>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415" name="image3.png"/>
          <p:cNvPicPr/>
          <p:nvPr/>
        </p:nvPicPr>
        <p:blipFill>
          <a:blip r:embed="rId4">
            <a:extLst/>
          </a:blip>
          <a:stretch>
            <a:fillRect/>
          </a:stretch>
        </p:blipFill>
        <p:spPr>
          <a:xfrm>
            <a:off x="1121854" y="8372540"/>
            <a:ext cx="512158" cy="287378"/>
          </a:xfrm>
          <a:prstGeom prst="rect">
            <a:avLst/>
          </a:prstGeom>
          <a:ln w="12700">
            <a:miter lim="400000"/>
          </a:ln>
        </p:spPr>
      </p:pic>
      <p:pic>
        <p:nvPicPr>
          <p:cNvPr id="416" name="image3.png"/>
          <p:cNvPicPr/>
          <p:nvPr/>
        </p:nvPicPr>
        <p:blipFill>
          <a:blip r:embed="rId4">
            <a:extLst/>
          </a:blip>
          <a:stretch>
            <a:fillRect/>
          </a:stretch>
        </p:blipFill>
        <p:spPr>
          <a:xfrm>
            <a:off x="4055826" y="7570916"/>
            <a:ext cx="512158" cy="287379"/>
          </a:xfrm>
          <a:prstGeom prst="rect">
            <a:avLst/>
          </a:prstGeom>
          <a:ln w="12700">
            <a:miter lim="400000"/>
          </a:ln>
        </p:spPr>
      </p:pic>
      <p:pic>
        <p:nvPicPr>
          <p:cNvPr id="417" name="image3.png"/>
          <p:cNvPicPr/>
          <p:nvPr/>
        </p:nvPicPr>
        <p:blipFill>
          <a:blip r:embed="rId4">
            <a:extLst/>
          </a:blip>
          <a:stretch>
            <a:fillRect/>
          </a:stretch>
        </p:blipFill>
        <p:spPr>
          <a:xfrm>
            <a:off x="6734070" y="7990640"/>
            <a:ext cx="512158" cy="287379"/>
          </a:xfrm>
          <a:prstGeom prst="rect">
            <a:avLst/>
          </a:prstGeom>
          <a:ln w="12700">
            <a:miter lim="400000"/>
          </a:ln>
        </p:spPr>
      </p:pic>
      <p:pic>
        <p:nvPicPr>
          <p:cNvPr id="418" name="image3.png"/>
          <p:cNvPicPr/>
          <p:nvPr/>
        </p:nvPicPr>
        <p:blipFill>
          <a:blip r:embed="rId4">
            <a:extLst/>
          </a:blip>
          <a:stretch>
            <a:fillRect/>
          </a:stretch>
        </p:blipFill>
        <p:spPr>
          <a:xfrm>
            <a:off x="10631512" y="7231139"/>
            <a:ext cx="512158" cy="287378"/>
          </a:xfrm>
          <a:prstGeom prst="rect">
            <a:avLst/>
          </a:prstGeom>
          <a:ln w="12700">
            <a:miter lim="400000"/>
          </a:ln>
        </p:spPr>
      </p:pic>
      <p:sp>
        <p:nvSpPr>
          <p:cNvPr id="419" name="Shape 419"/>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420" name="image8.png"/>
          <p:cNvPicPr/>
          <p:nvPr/>
        </p:nvPicPr>
        <p:blipFill>
          <a:blip r:embed="rId5">
            <a:extLst/>
          </a:blip>
          <a:stretch>
            <a:fillRect/>
          </a:stretch>
        </p:blipFill>
        <p:spPr>
          <a:xfrm>
            <a:off x="1256576" y="7860944"/>
            <a:ext cx="634252" cy="546771"/>
          </a:xfrm>
          <a:prstGeom prst="rect">
            <a:avLst/>
          </a:prstGeom>
          <a:ln w="12700">
            <a:miter lim="400000"/>
          </a:ln>
        </p:spPr>
      </p:pic>
      <p:pic>
        <p:nvPicPr>
          <p:cNvPr id="421" name="image8.png"/>
          <p:cNvPicPr/>
          <p:nvPr/>
        </p:nvPicPr>
        <p:blipFill>
          <a:blip r:embed="rId5">
            <a:extLst/>
          </a:blip>
          <a:stretch>
            <a:fillRect/>
          </a:stretch>
        </p:blipFill>
        <p:spPr>
          <a:xfrm>
            <a:off x="6673022" y="7441220"/>
            <a:ext cx="634254" cy="546771"/>
          </a:xfrm>
          <a:prstGeom prst="rect">
            <a:avLst/>
          </a:prstGeom>
          <a:ln w="12700">
            <a:miter lim="400000"/>
          </a:ln>
        </p:spPr>
      </p:pic>
      <p:pic>
        <p:nvPicPr>
          <p:cNvPr id="422" name="image8.png"/>
          <p:cNvPicPr/>
          <p:nvPr/>
        </p:nvPicPr>
        <p:blipFill>
          <a:blip r:embed="rId5">
            <a:extLst/>
          </a:blip>
          <a:stretch>
            <a:fillRect/>
          </a:stretch>
        </p:blipFill>
        <p:spPr>
          <a:xfrm>
            <a:off x="7930084" y="6391242"/>
            <a:ext cx="634253" cy="546770"/>
          </a:xfrm>
          <a:prstGeom prst="rect">
            <a:avLst/>
          </a:prstGeom>
          <a:ln w="12700">
            <a:miter lim="400000"/>
          </a:ln>
        </p:spPr>
      </p:pic>
      <p:sp>
        <p:nvSpPr>
          <p:cNvPr id="423" name="Shape 423"/>
          <p:cNvSpPr/>
          <p:nvPr/>
        </p:nvSpPr>
        <p:spPr>
          <a:xfrm>
            <a:off x="5025866" y="515599"/>
            <a:ext cx="26732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In the Future</a:t>
            </a:r>
          </a:p>
        </p:txBody>
      </p:sp>
      <p:sp>
        <p:nvSpPr>
          <p:cNvPr id="424" name="Shape 424"/>
          <p:cNvSpPr/>
          <p:nvPr/>
        </p:nvSpPr>
        <p:spPr>
          <a:xfrm rot="3241549">
            <a:off x="9916942" y="747825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425" name="Shape 425"/>
          <p:cNvSpPr/>
          <p:nvPr/>
        </p:nvSpPr>
        <p:spPr>
          <a:xfrm rot="3241549">
            <a:off x="9976997" y="79063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426" name="Shape 426"/>
          <p:cNvSpPr/>
          <p:nvPr/>
        </p:nvSpPr>
        <p:spPr>
          <a:xfrm rot="3241549">
            <a:off x="10004822" y="842797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427" name="Shape 427"/>
          <p:cNvSpPr/>
          <p:nvPr/>
        </p:nvSpPr>
        <p:spPr>
          <a:xfrm rot="3241549">
            <a:off x="9626371" y="769038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428" name="image3.png"/>
          <p:cNvPicPr/>
          <p:nvPr/>
        </p:nvPicPr>
        <p:blipFill>
          <a:blip r:embed="rId4">
            <a:extLst/>
          </a:blip>
          <a:stretch>
            <a:fillRect/>
          </a:stretch>
        </p:blipFill>
        <p:spPr>
          <a:xfrm>
            <a:off x="440270" y="7343771"/>
            <a:ext cx="512159" cy="287379"/>
          </a:xfrm>
          <a:prstGeom prst="rect">
            <a:avLst/>
          </a:prstGeom>
          <a:ln w="12700">
            <a:miter lim="400000"/>
          </a:ln>
        </p:spPr>
      </p:pic>
      <p:pic>
        <p:nvPicPr>
          <p:cNvPr id="429" name="image3.png"/>
          <p:cNvPicPr/>
          <p:nvPr/>
        </p:nvPicPr>
        <p:blipFill>
          <a:blip r:embed="rId4">
            <a:extLst/>
          </a:blip>
          <a:stretch>
            <a:fillRect/>
          </a:stretch>
        </p:blipFill>
        <p:spPr>
          <a:xfrm>
            <a:off x="11837803" y="6269382"/>
            <a:ext cx="512159" cy="287379"/>
          </a:xfrm>
          <a:prstGeom prst="rect">
            <a:avLst/>
          </a:prstGeom>
          <a:ln w="12700">
            <a:miter lim="400000"/>
          </a:ln>
        </p:spPr>
      </p:pic>
      <p:pic>
        <p:nvPicPr>
          <p:cNvPr id="430" name="image10.png"/>
          <p:cNvPicPr/>
          <p:nvPr/>
        </p:nvPicPr>
        <p:blipFill>
          <a:blip r:embed="rId6">
            <a:extLst/>
          </a:blip>
          <a:stretch>
            <a:fillRect/>
          </a:stretch>
        </p:blipFill>
        <p:spPr>
          <a:xfrm>
            <a:off x="2785485" y="6637635"/>
            <a:ext cx="3053930" cy="1298379"/>
          </a:xfrm>
          <a:prstGeom prst="rect">
            <a:avLst/>
          </a:prstGeom>
          <a:ln w="12700">
            <a:miter lim="400000"/>
          </a:ln>
        </p:spPr>
      </p:pic>
      <p:pic>
        <p:nvPicPr>
          <p:cNvPr id="431" name="image8.png"/>
          <p:cNvPicPr/>
          <p:nvPr/>
        </p:nvPicPr>
        <p:blipFill>
          <a:blip r:embed="rId5">
            <a:extLst/>
          </a:blip>
          <a:stretch>
            <a:fillRect/>
          </a:stretch>
        </p:blipFill>
        <p:spPr>
          <a:xfrm>
            <a:off x="4051903" y="6329822"/>
            <a:ext cx="1535487" cy="1323696"/>
          </a:xfrm>
          <a:prstGeom prst="rect">
            <a:avLst/>
          </a:prstGeom>
          <a:ln w="12700">
            <a:miter lim="400000"/>
          </a:ln>
        </p:spPr>
      </p:pic>
      <p:pic>
        <p:nvPicPr>
          <p:cNvPr id="432" name="image8.png"/>
          <p:cNvPicPr/>
          <p:nvPr/>
        </p:nvPicPr>
        <p:blipFill>
          <a:blip r:embed="rId5">
            <a:extLst/>
          </a:blip>
          <a:stretch>
            <a:fillRect/>
          </a:stretch>
        </p:blipFill>
        <p:spPr>
          <a:xfrm>
            <a:off x="2481215" y="7297532"/>
            <a:ext cx="634253" cy="546771"/>
          </a:xfrm>
          <a:prstGeom prst="rect">
            <a:avLst/>
          </a:prstGeom>
          <a:ln w="12700">
            <a:miter lim="400000"/>
          </a:ln>
        </p:spPr>
      </p:pic>
      <p:pic>
        <p:nvPicPr>
          <p:cNvPr id="433" name="image8.png"/>
          <p:cNvPicPr/>
          <p:nvPr/>
        </p:nvPicPr>
        <p:blipFill>
          <a:blip r:embed="rId5">
            <a:extLst/>
          </a:blip>
          <a:stretch>
            <a:fillRect/>
          </a:stretch>
        </p:blipFill>
        <p:spPr>
          <a:xfrm>
            <a:off x="11468190" y="7692283"/>
            <a:ext cx="634253" cy="546770"/>
          </a:xfrm>
          <a:prstGeom prst="rect">
            <a:avLst/>
          </a:prstGeom>
          <a:ln w="12700">
            <a:miter lim="400000"/>
          </a:ln>
        </p:spPr>
      </p:pic>
      <p:pic>
        <p:nvPicPr>
          <p:cNvPr id="434" name="image8.png"/>
          <p:cNvPicPr/>
          <p:nvPr/>
        </p:nvPicPr>
        <p:blipFill>
          <a:blip r:embed="rId5">
            <a:extLst/>
          </a:blip>
          <a:stretch>
            <a:fillRect/>
          </a:stretch>
        </p:blipFill>
        <p:spPr>
          <a:xfrm>
            <a:off x="11283226" y="7692283"/>
            <a:ext cx="634253" cy="546770"/>
          </a:xfrm>
          <a:prstGeom prst="rect">
            <a:avLst/>
          </a:prstGeom>
          <a:ln w="12700">
            <a:miter lim="400000"/>
          </a:ln>
        </p:spPr>
      </p:pic>
      <p:pic>
        <p:nvPicPr>
          <p:cNvPr id="435" name="image8.png"/>
          <p:cNvPicPr/>
          <p:nvPr/>
        </p:nvPicPr>
        <p:blipFill>
          <a:blip r:embed="rId5">
            <a:extLst/>
          </a:blip>
          <a:stretch>
            <a:fillRect/>
          </a:stretch>
        </p:blipFill>
        <p:spPr>
          <a:xfrm>
            <a:off x="8089176" y="6379278"/>
            <a:ext cx="634252" cy="546770"/>
          </a:xfrm>
          <a:prstGeom prst="rect">
            <a:avLst/>
          </a:prstGeom>
          <a:ln w="12700">
            <a:miter lim="400000"/>
          </a:ln>
        </p:spPr>
      </p:pic>
      <p:pic>
        <p:nvPicPr>
          <p:cNvPr id="436" name="image10.png"/>
          <p:cNvPicPr/>
          <p:nvPr/>
        </p:nvPicPr>
        <p:blipFill>
          <a:blip r:embed="rId6">
            <a:extLst/>
          </a:blip>
          <a:stretch>
            <a:fillRect/>
          </a:stretch>
        </p:blipFill>
        <p:spPr>
          <a:xfrm>
            <a:off x="5543765" y="7399259"/>
            <a:ext cx="2369481" cy="1007386"/>
          </a:xfrm>
          <a:prstGeom prst="rect">
            <a:avLst/>
          </a:prstGeom>
          <a:ln w="12700">
            <a:miter lim="400000"/>
          </a:ln>
        </p:spPr>
      </p:pic>
      <p:pic>
        <p:nvPicPr>
          <p:cNvPr id="437" name="image10.png"/>
          <p:cNvPicPr/>
          <p:nvPr/>
        </p:nvPicPr>
        <p:blipFill>
          <a:blip r:embed="rId6">
            <a:extLst/>
          </a:blip>
          <a:stretch>
            <a:fillRect/>
          </a:stretch>
        </p:blipFill>
        <p:spPr>
          <a:xfrm>
            <a:off x="-351003" y="7604848"/>
            <a:ext cx="2868731" cy="1219641"/>
          </a:xfrm>
          <a:prstGeom prst="rect">
            <a:avLst/>
          </a:prstGeom>
          <a:ln w="12700">
            <a:miter lim="400000"/>
          </a:ln>
        </p:spPr>
      </p:pic>
      <p:pic>
        <p:nvPicPr>
          <p:cNvPr id="438" name="image10.png"/>
          <p:cNvPicPr/>
          <p:nvPr/>
        </p:nvPicPr>
        <p:blipFill>
          <a:blip r:embed="rId6">
            <a:extLst/>
          </a:blip>
          <a:stretch>
            <a:fillRect/>
          </a:stretch>
        </p:blipFill>
        <p:spPr>
          <a:xfrm>
            <a:off x="-496275" y="6288554"/>
            <a:ext cx="3321774" cy="1412253"/>
          </a:xfrm>
          <a:prstGeom prst="rect">
            <a:avLst/>
          </a:prstGeom>
          <a:ln w="12700">
            <a:miter lim="400000"/>
          </a:ln>
        </p:spPr>
      </p:pic>
      <p:pic>
        <p:nvPicPr>
          <p:cNvPr id="439" name="image10.png"/>
          <p:cNvPicPr/>
          <p:nvPr/>
        </p:nvPicPr>
        <p:blipFill>
          <a:blip r:embed="rId6">
            <a:extLst/>
          </a:blip>
          <a:stretch>
            <a:fillRect/>
          </a:stretch>
        </p:blipFill>
        <p:spPr>
          <a:xfrm>
            <a:off x="10290643" y="6816176"/>
            <a:ext cx="1183440" cy="503141"/>
          </a:xfrm>
          <a:prstGeom prst="rect">
            <a:avLst/>
          </a:prstGeom>
          <a:ln w="12700">
            <a:miter lim="400000"/>
          </a:ln>
        </p:spPr>
      </p:pic>
      <p:pic>
        <p:nvPicPr>
          <p:cNvPr id="440" name="image9.png"/>
          <p:cNvPicPr/>
          <p:nvPr/>
        </p:nvPicPr>
        <p:blipFill>
          <a:blip r:embed="rId3">
            <a:extLst/>
          </a:blip>
          <a:stretch>
            <a:fillRect/>
          </a:stretch>
        </p:blipFill>
        <p:spPr>
          <a:xfrm>
            <a:off x="10854927" y="2770053"/>
            <a:ext cx="2355842" cy="3462938"/>
          </a:xfrm>
          <a:prstGeom prst="rect">
            <a:avLst/>
          </a:prstGeom>
          <a:ln w="12700">
            <a:miter lim="400000"/>
          </a:ln>
        </p:spPr>
      </p:pic>
      <p:pic>
        <p:nvPicPr>
          <p:cNvPr id="441" name="image10.png"/>
          <p:cNvPicPr/>
          <p:nvPr/>
        </p:nvPicPr>
        <p:blipFill>
          <a:blip r:embed="rId6">
            <a:extLst/>
          </a:blip>
          <a:stretch>
            <a:fillRect/>
          </a:stretch>
        </p:blipFill>
        <p:spPr>
          <a:xfrm>
            <a:off x="918220" y="6797106"/>
            <a:ext cx="3113478" cy="1323695"/>
          </a:xfrm>
          <a:prstGeom prst="rect">
            <a:avLst/>
          </a:prstGeom>
          <a:ln w="12700">
            <a:miter lim="400000"/>
          </a:ln>
        </p:spPr>
      </p:pic>
      <p:pic>
        <p:nvPicPr>
          <p:cNvPr id="442" name="image10.png"/>
          <p:cNvPicPr/>
          <p:nvPr/>
        </p:nvPicPr>
        <p:blipFill>
          <a:blip r:embed="rId6">
            <a:extLst/>
          </a:blip>
          <a:stretch>
            <a:fillRect/>
          </a:stretch>
        </p:blipFill>
        <p:spPr>
          <a:xfrm>
            <a:off x="9857234" y="7118160"/>
            <a:ext cx="2340901" cy="995235"/>
          </a:xfrm>
          <a:prstGeom prst="rect">
            <a:avLst/>
          </a:prstGeom>
          <a:ln w="12700">
            <a:miter lim="400000"/>
          </a:ln>
        </p:spPr>
      </p:pic>
      <p:pic>
        <p:nvPicPr>
          <p:cNvPr id="443" name="image10.png"/>
          <p:cNvPicPr/>
          <p:nvPr/>
        </p:nvPicPr>
        <p:blipFill>
          <a:blip r:embed="rId6">
            <a:extLst/>
          </a:blip>
          <a:stretch>
            <a:fillRect/>
          </a:stretch>
        </p:blipFill>
        <p:spPr>
          <a:xfrm>
            <a:off x="7812565" y="5795192"/>
            <a:ext cx="2608588" cy="1109040"/>
          </a:xfrm>
          <a:prstGeom prst="rect">
            <a:avLst/>
          </a:prstGeom>
          <a:ln w="12700">
            <a:miter lim="400000"/>
          </a:ln>
        </p:spPr>
      </p:pic>
      <p:pic>
        <p:nvPicPr>
          <p:cNvPr id="444" name="image10.png"/>
          <p:cNvPicPr/>
          <p:nvPr/>
        </p:nvPicPr>
        <p:blipFill>
          <a:blip r:embed="rId6">
            <a:extLst/>
          </a:blip>
          <a:stretch>
            <a:fillRect/>
          </a:stretch>
        </p:blipFill>
        <p:spPr>
          <a:xfrm>
            <a:off x="9257631" y="6494052"/>
            <a:ext cx="2340902" cy="995235"/>
          </a:xfrm>
          <a:prstGeom prst="rect">
            <a:avLst/>
          </a:prstGeom>
          <a:ln w="12700">
            <a:miter lim="400000"/>
          </a:ln>
        </p:spPr>
      </p:pic>
      <p:pic>
        <p:nvPicPr>
          <p:cNvPr id="445" name="image10.png"/>
          <p:cNvPicPr/>
          <p:nvPr/>
        </p:nvPicPr>
        <p:blipFill>
          <a:blip r:embed="rId6">
            <a:extLst/>
          </a:blip>
          <a:stretch>
            <a:fillRect/>
          </a:stretch>
        </p:blipFill>
        <p:spPr>
          <a:xfrm>
            <a:off x="11014695" y="6499740"/>
            <a:ext cx="2177568" cy="925793"/>
          </a:xfrm>
          <a:prstGeom prst="rect">
            <a:avLst/>
          </a:prstGeom>
          <a:ln w="12700">
            <a:miter lim="400000"/>
          </a:ln>
        </p:spPr>
      </p:pic>
      <p:pic>
        <p:nvPicPr>
          <p:cNvPr id="446" name="image10.png"/>
          <p:cNvPicPr/>
          <p:nvPr/>
        </p:nvPicPr>
        <p:blipFill>
          <a:blip r:embed="rId6">
            <a:extLst/>
          </a:blip>
          <a:stretch>
            <a:fillRect/>
          </a:stretch>
        </p:blipFill>
        <p:spPr>
          <a:xfrm>
            <a:off x="1309273" y="7620502"/>
            <a:ext cx="2834683" cy="1205166"/>
          </a:xfrm>
          <a:prstGeom prst="rect">
            <a:avLst/>
          </a:prstGeom>
          <a:ln w="12700">
            <a:miter lim="400000"/>
          </a:ln>
        </p:spPr>
      </p:pic>
      <p:pic>
        <p:nvPicPr>
          <p:cNvPr id="447" name="image10.png"/>
          <p:cNvPicPr/>
          <p:nvPr/>
        </p:nvPicPr>
        <p:blipFill>
          <a:blip r:embed="rId6">
            <a:extLst/>
          </a:blip>
          <a:stretch>
            <a:fillRect/>
          </a:stretch>
        </p:blipFill>
        <p:spPr>
          <a:xfrm>
            <a:off x="6327776" y="7317447"/>
            <a:ext cx="3630877" cy="1543667"/>
          </a:xfrm>
          <a:prstGeom prst="rect">
            <a:avLst/>
          </a:prstGeom>
          <a:ln w="12700">
            <a:miter lim="400000"/>
          </a:ln>
        </p:spPr>
      </p:pic>
      <p:pic>
        <p:nvPicPr>
          <p:cNvPr id="448" name="image8.png"/>
          <p:cNvPicPr/>
          <p:nvPr/>
        </p:nvPicPr>
        <p:blipFill>
          <a:blip r:embed="rId5">
            <a:extLst/>
          </a:blip>
          <a:stretch>
            <a:fillRect/>
          </a:stretch>
        </p:blipFill>
        <p:spPr>
          <a:xfrm>
            <a:off x="9134750" y="6134058"/>
            <a:ext cx="920589" cy="793612"/>
          </a:xfrm>
          <a:prstGeom prst="rect">
            <a:avLst/>
          </a:prstGeom>
          <a:ln w="12700">
            <a:miter lim="400000"/>
          </a:ln>
        </p:spPr>
      </p:pic>
      <p:pic>
        <p:nvPicPr>
          <p:cNvPr id="449" name="image8.png"/>
          <p:cNvPicPr/>
          <p:nvPr/>
        </p:nvPicPr>
        <p:blipFill>
          <a:blip r:embed="rId5">
            <a:extLst/>
          </a:blip>
          <a:stretch>
            <a:fillRect/>
          </a:stretch>
        </p:blipFill>
        <p:spPr>
          <a:xfrm>
            <a:off x="9313054" y="7322828"/>
            <a:ext cx="920588" cy="793612"/>
          </a:xfrm>
          <a:prstGeom prst="rect">
            <a:avLst/>
          </a:prstGeom>
          <a:ln w="12700">
            <a:miter lim="400000"/>
          </a:ln>
        </p:spPr>
      </p:pic>
      <p:pic>
        <p:nvPicPr>
          <p:cNvPr id="450" name="image8.png"/>
          <p:cNvPicPr/>
          <p:nvPr/>
        </p:nvPicPr>
        <p:blipFill>
          <a:blip r:embed="rId5">
            <a:extLst/>
          </a:blip>
          <a:stretch>
            <a:fillRect/>
          </a:stretch>
        </p:blipFill>
        <p:spPr>
          <a:xfrm>
            <a:off x="4921001" y="6127777"/>
            <a:ext cx="920589" cy="793611"/>
          </a:xfrm>
          <a:prstGeom prst="rect">
            <a:avLst/>
          </a:prstGeom>
          <a:ln w="12700">
            <a:miter lim="400000"/>
          </a:ln>
        </p:spPr>
      </p:pic>
      <p:pic>
        <p:nvPicPr>
          <p:cNvPr id="451" name="image10.png"/>
          <p:cNvPicPr/>
          <p:nvPr/>
        </p:nvPicPr>
        <p:blipFill>
          <a:blip r:embed="rId6">
            <a:extLst/>
          </a:blip>
          <a:stretch>
            <a:fillRect/>
          </a:stretch>
        </p:blipFill>
        <p:spPr>
          <a:xfrm>
            <a:off x="3714656" y="5859498"/>
            <a:ext cx="2608589" cy="1109042"/>
          </a:xfrm>
          <a:prstGeom prst="rect">
            <a:avLst/>
          </a:prstGeom>
          <a:ln w="12700">
            <a:miter lim="400000"/>
          </a:ln>
        </p:spPr>
      </p:pic>
      <p:pic>
        <p:nvPicPr>
          <p:cNvPr id="452" name="image10.png"/>
          <p:cNvPicPr/>
          <p:nvPr/>
        </p:nvPicPr>
        <p:blipFill>
          <a:blip r:embed="rId6">
            <a:extLst/>
          </a:blip>
          <a:stretch>
            <a:fillRect/>
          </a:stretch>
        </p:blipFill>
        <p:spPr>
          <a:xfrm>
            <a:off x="4164536" y="7788623"/>
            <a:ext cx="2608588" cy="1109041"/>
          </a:xfrm>
          <a:prstGeom prst="rect">
            <a:avLst/>
          </a:prstGeom>
          <a:ln w="12700">
            <a:miter lim="400000"/>
          </a:ln>
        </p:spPr>
      </p:pic>
      <p:pic>
        <p:nvPicPr>
          <p:cNvPr id="453" name="image10.png"/>
          <p:cNvPicPr/>
          <p:nvPr/>
        </p:nvPicPr>
        <p:blipFill>
          <a:blip r:embed="rId6">
            <a:extLst/>
          </a:blip>
          <a:stretch>
            <a:fillRect/>
          </a:stretch>
        </p:blipFill>
        <p:spPr>
          <a:xfrm>
            <a:off x="3357826" y="6953973"/>
            <a:ext cx="2608589" cy="1109041"/>
          </a:xfrm>
          <a:prstGeom prst="rect">
            <a:avLst/>
          </a:prstGeom>
          <a:ln w="12700">
            <a:miter lim="400000"/>
          </a:ln>
        </p:spPr>
      </p:pic>
      <p:pic>
        <p:nvPicPr>
          <p:cNvPr id="454" name="image11.png"/>
          <p:cNvPicPr/>
          <p:nvPr/>
        </p:nvPicPr>
        <p:blipFill>
          <a:blip r:embed="rId7">
            <a:extLst/>
          </a:blip>
          <a:stretch>
            <a:fillRect/>
          </a:stretch>
        </p:blipFill>
        <p:spPr>
          <a:xfrm>
            <a:off x="11148221" y="2161100"/>
            <a:ext cx="2020385" cy="5791766"/>
          </a:xfrm>
          <a:prstGeom prst="rect">
            <a:avLst/>
          </a:prstGeom>
          <a:ln w="12700">
            <a:miter lim="400000"/>
          </a:ln>
        </p:spPr>
      </p:pic>
      <p:pic>
        <p:nvPicPr>
          <p:cNvPr id="455" name="image11.png"/>
          <p:cNvPicPr/>
          <p:nvPr/>
        </p:nvPicPr>
        <p:blipFill>
          <a:blip r:embed="rId7">
            <a:extLst/>
          </a:blip>
          <a:stretch>
            <a:fillRect/>
          </a:stretch>
        </p:blipFill>
        <p:spPr>
          <a:xfrm>
            <a:off x="10720658" y="3405904"/>
            <a:ext cx="1242782" cy="3562637"/>
          </a:xfrm>
          <a:prstGeom prst="rect">
            <a:avLst/>
          </a:prstGeom>
          <a:ln w="12700">
            <a:miter lim="400000"/>
          </a:ln>
        </p:spPr>
      </p:pic>
      <p:pic>
        <p:nvPicPr>
          <p:cNvPr id="456" name="image11.png"/>
          <p:cNvPicPr/>
          <p:nvPr/>
        </p:nvPicPr>
        <p:blipFill>
          <a:blip r:embed="rId7">
            <a:extLst/>
          </a:blip>
          <a:stretch>
            <a:fillRect/>
          </a:stretch>
        </p:blipFill>
        <p:spPr>
          <a:xfrm>
            <a:off x="3713098" y="1602401"/>
            <a:ext cx="2110856" cy="6051116"/>
          </a:xfrm>
          <a:prstGeom prst="rect">
            <a:avLst/>
          </a:prstGeom>
          <a:ln w="12700">
            <a:miter lim="400000"/>
          </a:ln>
        </p:spPr>
      </p:pic>
      <p:pic>
        <p:nvPicPr>
          <p:cNvPr id="457" name="image10.png"/>
          <p:cNvPicPr/>
          <p:nvPr/>
        </p:nvPicPr>
        <p:blipFill>
          <a:blip r:embed="rId6">
            <a:extLst/>
          </a:blip>
          <a:stretch>
            <a:fillRect/>
          </a:stretch>
        </p:blipFill>
        <p:spPr>
          <a:xfrm>
            <a:off x="3039104" y="7747502"/>
            <a:ext cx="2834683" cy="1205166"/>
          </a:xfrm>
          <a:prstGeom prst="rect">
            <a:avLst/>
          </a:prstGeom>
          <a:ln w="12700">
            <a:miter lim="400000"/>
          </a:ln>
        </p:spPr>
      </p:pic>
      <p:pic>
        <p:nvPicPr>
          <p:cNvPr id="458" name="image10.png"/>
          <p:cNvPicPr/>
          <p:nvPr/>
        </p:nvPicPr>
        <p:blipFill>
          <a:blip r:embed="rId6">
            <a:extLst/>
          </a:blip>
          <a:stretch>
            <a:fillRect/>
          </a:stretch>
        </p:blipFill>
        <p:spPr>
          <a:xfrm>
            <a:off x="7293119" y="6437150"/>
            <a:ext cx="2608589" cy="1109041"/>
          </a:xfrm>
          <a:prstGeom prst="rect">
            <a:avLst/>
          </a:prstGeom>
          <a:ln w="12700">
            <a:miter lim="400000"/>
          </a:ln>
        </p:spPr>
      </p:pic>
      <p:pic>
        <p:nvPicPr>
          <p:cNvPr id="459" name="image10.png"/>
          <p:cNvPicPr/>
          <p:nvPr/>
        </p:nvPicPr>
        <p:blipFill>
          <a:blip r:embed="rId6">
            <a:extLst/>
          </a:blip>
          <a:stretch>
            <a:fillRect/>
          </a:stretch>
        </p:blipFill>
        <p:spPr>
          <a:xfrm>
            <a:off x="8293941" y="7224120"/>
            <a:ext cx="2608588" cy="1109042"/>
          </a:xfrm>
          <a:prstGeom prst="rect">
            <a:avLst/>
          </a:prstGeom>
          <a:ln w="12700">
            <a:miter lim="400000"/>
          </a:ln>
        </p:spPr>
      </p:pic>
      <p:pic>
        <p:nvPicPr>
          <p:cNvPr id="460" name="image10.png"/>
          <p:cNvPicPr/>
          <p:nvPr/>
        </p:nvPicPr>
        <p:blipFill>
          <a:blip r:embed="rId6">
            <a:extLst/>
          </a:blip>
          <a:stretch>
            <a:fillRect/>
          </a:stretch>
        </p:blipFill>
        <p:spPr>
          <a:xfrm>
            <a:off x="8749965" y="7689947"/>
            <a:ext cx="2608589" cy="1109042"/>
          </a:xfrm>
          <a:prstGeom prst="rect">
            <a:avLst/>
          </a:prstGeom>
          <a:ln w="12700">
            <a:miter lim="400000"/>
          </a:ln>
        </p:spPr>
      </p:pic>
      <p:pic>
        <p:nvPicPr>
          <p:cNvPr id="461" name="image10.png"/>
          <p:cNvPicPr/>
          <p:nvPr/>
        </p:nvPicPr>
        <p:blipFill>
          <a:blip r:embed="rId6">
            <a:extLst/>
          </a:blip>
          <a:stretch>
            <a:fillRect/>
          </a:stretch>
        </p:blipFill>
        <p:spPr>
          <a:xfrm>
            <a:off x="10295081" y="7725467"/>
            <a:ext cx="2340901" cy="995234"/>
          </a:xfrm>
          <a:prstGeom prst="rect">
            <a:avLst/>
          </a:prstGeom>
          <a:ln w="12700">
            <a:miter lim="400000"/>
          </a:ln>
        </p:spPr>
      </p:pic>
      <p:pic>
        <p:nvPicPr>
          <p:cNvPr id="462" name="image10.png"/>
          <p:cNvPicPr/>
          <p:nvPr/>
        </p:nvPicPr>
        <p:blipFill>
          <a:blip r:embed="rId6">
            <a:extLst/>
          </a:blip>
          <a:stretch>
            <a:fillRect/>
          </a:stretch>
        </p:blipFill>
        <p:spPr>
          <a:xfrm>
            <a:off x="11283226" y="5886815"/>
            <a:ext cx="2177568" cy="925793"/>
          </a:xfrm>
          <a:prstGeom prst="rect">
            <a:avLst/>
          </a:prstGeom>
          <a:ln w="12700">
            <a:miter lim="400000"/>
          </a:ln>
        </p:spPr>
      </p:pic>
      <p:pic>
        <p:nvPicPr>
          <p:cNvPr id="463" name="image10.png"/>
          <p:cNvPicPr/>
          <p:nvPr/>
        </p:nvPicPr>
        <p:blipFill>
          <a:blip r:embed="rId6">
            <a:extLst/>
          </a:blip>
          <a:stretch>
            <a:fillRect/>
          </a:stretch>
        </p:blipFill>
        <p:spPr>
          <a:xfrm>
            <a:off x="11439980" y="7028736"/>
            <a:ext cx="2177568" cy="925793"/>
          </a:xfrm>
          <a:prstGeom prst="rect">
            <a:avLst/>
          </a:prstGeom>
          <a:ln w="12700">
            <a:miter lim="400000"/>
          </a:ln>
        </p:spPr>
      </p:pic>
      <p:pic>
        <p:nvPicPr>
          <p:cNvPr id="464" name="image11.png"/>
          <p:cNvPicPr/>
          <p:nvPr/>
        </p:nvPicPr>
        <p:blipFill>
          <a:blip r:embed="rId7">
            <a:extLst/>
          </a:blip>
          <a:stretch>
            <a:fillRect/>
          </a:stretch>
        </p:blipFill>
        <p:spPr>
          <a:xfrm>
            <a:off x="524378" y="3736943"/>
            <a:ext cx="1585549" cy="4545241"/>
          </a:xfrm>
          <a:prstGeom prst="rect">
            <a:avLst/>
          </a:prstGeom>
          <a:ln w="12700">
            <a:miter lim="400000"/>
          </a:ln>
        </p:spPr>
      </p:pic>
      <p:pic>
        <p:nvPicPr>
          <p:cNvPr id="465" name="image11.png"/>
          <p:cNvPicPr/>
          <p:nvPr/>
        </p:nvPicPr>
        <p:blipFill>
          <a:blip r:embed="rId7">
            <a:extLst/>
          </a:blip>
          <a:stretch>
            <a:fillRect/>
          </a:stretch>
        </p:blipFill>
        <p:spPr>
          <a:xfrm>
            <a:off x="5154104" y="4417240"/>
            <a:ext cx="1348237" cy="3864944"/>
          </a:xfrm>
          <a:prstGeom prst="rect">
            <a:avLst/>
          </a:prstGeom>
          <a:ln w="12700">
            <a:miter lim="400000"/>
          </a:ln>
        </p:spPr>
      </p:pic>
      <p:pic>
        <p:nvPicPr>
          <p:cNvPr id="466" name="image11.png"/>
          <p:cNvPicPr/>
          <p:nvPr/>
        </p:nvPicPr>
        <p:blipFill>
          <a:blip r:embed="rId7">
            <a:extLst/>
          </a:blip>
          <a:stretch>
            <a:fillRect/>
          </a:stretch>
        </p:blipFill>
        <p:spPr>
          <a:xfrm>
            <a:off x="9052231" y="4038582"/>
            <a:ext cx="1376669" cy="3946447"/>
          </a:xfrm>
          <a:prstGeom prst="rect">
            <a:avLst/>
          </a:prstGeom>
          <a:ln w="12700">
            <a:miter lim="400000"/>
          </a:ln>
        </p:spPr>
      </p:pic>
      <p:pic>
        <p:nvPicPr>
          <p:cNvPr id="467" name="image11.png"/>
          <p:cNvPicPr/>
          <p:nvPr/>
        </p:nvPicPr>
        <p:blipFill>
          <a:blip r:embed="rId7">
            <a:extLst/>
          </a:blip>
          <a:stretch>
            <a:fillRect/>
          </a:stretch>
        </p:blipFill>
        <p:spPr>
          <a:xfrm>
            <a:off x="5863297" y="2614877"/>
            <a:ext cx="2020386" cy="5791768"/>
          </a:xfrm>
          <a:prstGeom prst="rect">
            <a:avLst/>
          </a:prstGeom>
          <a:ln w="12700">
            <a:miter lim="400000"/>
          </a:ln>
        </p:spPr>
      </p:pic>
      <p:pic>
        <p:nvPicPr>
          <p:cNvPr id="468" name="image11.png"/>
          <p:cNvPicPr/>
          <p:nvPr/>
        </p:nvPicPr>
        <p:blipFill>
          <a:blip r:embed="rId7">
            <a:extLst/>
          </a:blip>
          <a:stretch>
            <a:fillRect/>
          </a:stretch>
        </p:blipFill>
        <p:spPr>
          <a:xfrm>
            <a:off x="7693004" y="2490416"/>
            <a:ext cx="2020385" cy="5791768"/>
          </a:xfrm>
          <a:prstGeom prst="rect">
            <a:avLst/>
          </a:prstGeom>
          <a:ln w="12700">
            <a:miter lim="400000"/>
          </a:ln>
        </p:spPr>
      </p:pic>
      <p:pic>
        <p:nvPicPr>
          <p:cNvPr id="469" name="image11.png"/>
          <p:cNvPicPr/>
          <p:nvPr/>
        </p:nvPicPr>
        <p:blipFill>
          <a:blip r:embed="rId7">
            <a:extLst/>
          </a:blip>
          <a:stretch>
            <a:fillRect/>
          </a:stretch>
        </p:blipFill>
        <p:spPr>
          <a:xfrm>
            <a:off x="2384393" y="2489335"/>
            <a:ext cx="2020386" cy="5791768"/>
          </a:xfrm>
          <a:prstGeom prst="rect">
            <a:avLst/>
          </a:prstGeom>
          <a:ln w="12700">
            <a:miter lim="400000"/>
          </a:ln>
        </p:spPr>
      </p:pic>
      <p:pic>
        <p:nvPicPr>
          <p:cNvPr id="470" name="image11.png"/>
          <p:cNvPicPr/>
          <p:nvPr/>
        </p:nvPicPr>
        <p:blipFill>
          <a:blip r:embed="rId7">
            <a:extLst/>
          </a:blip>
          <a:stretch>
            <a:fillRect/>
          </a:stretch>
        </p:blipFill>
        <p:spPr>
          <a:xfrm>
            <a:off x="1548080" y="2291339"/>
            <a:ext cx="2020386" cy="5791768"/>
          </a:xfrm>
          <a:prstGeom prst="rect">
            <a:avLst/>
          </a:prstGeom>
          <a:ln w="12700">
            <a:miter lim="400000"/>
          </a:ln>
        </p:spPr>
      </p:pic>
      <p:pic>
        <p:nvPicPr>
          <p:cNvPr id="471" name="image11.png"/>
          <p:cNvPicPr/>
          <p:nvPr/>
        </p:nvPicPr>
        <p:blipFill>
          <a:blip r:embed="rId7">
            <a:extLst/>
          </a:blip>
          <a:stretch>
            <a:fillRect/>
          </a:stretch>
        </p:blipFill>
        <p:spPr>
          <a:xfrm>
            <a:off x="6774271" y="2031127"/>
            <a:ext cx="2020386" cy="5791768"/>
          </a:xfrm>
          <a:prstGeom prst="rect">
            <a:avLst/>
          </a:prstGeom>
          <a:ln w="12700">
            <a:miter lim="400000"/>
          </a:ln>
        </p:spPr>
      </p:pic>
      <p:pic>
        <p:nvPicPr>
          <p:cNvPr id="472" name="image11.png"/>
          <p:cNvPicPr/>
          <p:nvPr/>
        </p:nvPicPr>
        <p:blipFill>
          <a:blip r:embed="rId7">
            <a:extLst/>
          </a:blip>
          <a:stretch>
            <a:fillRect/>
          </a:stretch>
        </p:blipFill>
        <p:spPr>
          <a:xfrm>
            <a:off x="9735176" y="2184654"/>
            <a:ext cx="2020385" cy="5791766"/>
          </a:xfrm>
          <a:prstGeom prst="rect">
            <a:avLst/>
          </a:prstGeom>
          <a:ln w="12700">
            <a:miter lim="400000"/>
          </a:ln>
        </p:spPr>
      </p:pic>
      <p:pic>
        <p:nvPicPr>
          <p:cNvPr id="473" name="image11.png"/>
          <p:cNvPicPr/>
          <p:nvPr/>
        </p:nvPicPr>
        <p:blipFill>
          <a:blip r:embed="rId7">
            <a:extLst/>
          </a:blip>
          <a:stretch>
            <a:fillRect/>
          </a:stretch>
        </p:blipFill>
        <p:spPr>
          <a:xfrm>
            <a:off x="5208756" y="2002768"/>
            <a:ext cx="2020385" cy="5791766"/>
          </a:xfrm>
          <a:prstGeom prst="rect">
            <a:avLst/>
          </a:prstGeom>
          <a:ln w="12700">
            <a:miter lim="400000"/>
          </a:ln>
        </p:spPr>
      </p:pic>
      <p:pic>
        <p:nvPicPr>
          <p:cNvPr id="474" name="image11.png"/>
          <p:cNvPicPr/>
          <p:nvPr/>
        </p:nvPicPr>
        <p:blipFill>
          <a:blip r:embed="rId7">
            <a:extLst/>
          </a:blip>
          <a:stretch>
            <a:fillRect/>
          </a:stretch>
        </p:blipFill>
        <p:spPr>
          <a:xfrm>
            <a:off x="2981947" y="1980917"/>
            <a:ext cx="2020385" cy="5791766"/>
          </a:xfrm>
          <a:prstGeom prst="rect">
            <a:avLst/>
          </a:prstGeom>
          <a:ln w="12700">
            <a:miter lim="400000"/>
          </a:ln>
        </p:spPr>
      </p:pic>
      <p:pic>
        <p:nvPicPr>
          <p:cNvPr id="475" name="image11.png"/>
          <p:cNvPicPr/>
          <p:nvPr/>
        </p:nvPicPr>
        <p:blipFill>
          <a:blip r:embed="rId7">
            <a:extLst/>
          </a:blip>
          <a:stretch>
            <a:fillRect/>
          </a:stretch>
        </p:blipFill>
        <p:spPr>
          <a:xfrm>
            <a:off x="6118273" y="722144"/>
            <a:ext cx="2493649" cy="7148455"/>
          </a:xfrm>
          <a:prstGeom prst="rect">
            <a:avLst/>
          </a:prstGeom>
          <a:ln w="12700">
            <a:miter lim="400000"/>
          </a:ln>
        </p:spPr>
      </p:pic>
      <p:pic>
        <p:nvPicPr>
          <p:cNvPr id="476" name="image11.png"/>
          <p:cNvPicPr/>
          <p:nvPr/>
        </p:nvPicPr>
        <p:blipFill>
          <a:blip r:embed="rId7">
            <a:extLst/>
          </a:blip>
          <a:stretch>
            <a:fillRect/>
          </a:stretch>
        </p:blipFill>
        <p:spPr>
          <a:xfrm>
            <a:off x="8165555" y="856610"/>
            <a:ext cx="2338012" cy="6702299"/>
          </a:xfrm>
          <a:prstGeom prst="rect">
            <a:avLst/>
          </a:prstGeom>
          <a:ln w="12700">
            <a:miter lim="400000"/>
          </a:ln>
        </p:spPr>
      </p:pic>
      <p:pic>
        <p:nvPicPr>
          <p:cNvPr id="477" name="image11.png"/>
          <p:cNvPicPr/>
          <p:nvPr/>
        </p:nvPicPr>
        <p:blipFill>
          <a:blip r:embed="rId7">
            <a:extLst/>
          </a:blip>
          <a:stretch>
            <a:fillRect/>
          </a:stretch>
        </p:blipFill>
        <p:spPr>
          <a:xfrm>
            <a:off x="5335756" y="2129768"/>
            <a:ext cx="2020385" cy="5791766"/>
          </a:xfrm>
          <a:prstGeom prst="rect">
            <a:avLst/>
          </a:prstGeom>
          <a:ln w="12700">
            <a:miter lim="400000"/>
          </a:ln>
        </p:spPr>
      </p:pic>
      <p:pic>
        <p:nvPicPr>
          <p:cNvPr id="478" name="image11.png"/>
          <p:cNvPicPr/>
          <p:nvPr/>
        </p:nvPicPr>
        <p:blipFill>
          <a:blip r:embed="rId7">
            <a:extLst/>
          </a:blip>
          <a:stretch>
            <a:fillRect/>
          </a:stretch>
        </p:blipFill>
        <p:spPr>
          <a:xfrm>
            <a:off x="4292293" y="1178689"/>
            <a:ext cx="2406469" cy="6898542"/>
          </a:xfrm>
          <a:prstGeom prst="rect">
            <a:avLst/>
          </a:prstGeom>
          <a:ln w="12700">
            <a:miter lim="400000"/>
          </a:ln>
        </p:spPr>
      </p:pic>
      <p:pic>
        <p:nvPicPr>
          <p:cNvPr id="479" name="image11.png"/>
          <p:cNvPicPr/>
          <p:nvPr/>
        </p:nvPicPr>
        <p:blipFill>
          <a:blip r:embed="rId7">
            <a:extLst/>
          </a:blip>
          <a:stretch>
            <a:fillRect/>
          </a:stretch>
        </p:blipFill>
        <p:spPr>
          <a:xfrm>
            <a:off x="752286" y="1472498"/>
            <a:ext cx="2375095" cy="6808604"/>
          </a:xfrm>
          <a:prstGeom prst="rect">
            <a:avLst/>
          </a:prstGeom>
          <a:ln w="12700">
            <a:miter lim="400000"/>
          </a:ln>
        </p:spPr>
      </p:pic>
      <p:pic>
        <p:nvPicPr>
          <p:cNvPr id="480" name="image11.png"/>
          <p:cNvPicPr/>
          <p:nvPr/>
        </p:nvPicPr>
        <p:blipFill>
          <a:blip r:embed="rId7">
            <a:extLst/>
          </a:blip>
          <a:stretch>
            <a:fillRect/>
          </a:stretch>
        </p:blipFill>
        <p:spPr>
          <a:xfrm>
            <a:off x="8735568" y="488067"/>
            <a:ext cx="2656958" cy="7616609"/>
          </a:xfrm>
          <a:prstGeom prst="rect">
            <a:avLst/>
          </a:prstGeom>
          <a:ln w="12700">
            <a:miter lim="400000"/>
          </a:ln>
        </p:spPr>
      </p:pic>
      <p:pic>
        <p:nvPicPr>
          <p:cNvPr id="481" name="image11.png"/>
          <p:cNvPicPr/>
          <p:nvPr/>
        </p:nvPicPr>
        <p:blipFill>
          <a:blip r:embed="rId7">
            <a:extLst/>
          </a:blip>
          <a:stretch>
            <a:fillRect/>
          </a:stretch>
        </p:blipFill>
        <p:spPr>
          <a:xfrm>
            <a:off x="10564994" y="1180148"/>
            <a:ext cx="2317239" cy="664274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464"/>
                                        </p:tgtEl>
                                        <p:attrNameLst>
                                          <p:attrName>style.visibility</p:attrName>
                                        </p:attrNameLst>
                                      </p:cBhvr>
                                      <p:to>
                                        <p:strVal val="visible"/>
                                      </p:to>
                                    </p:set>
                                    <p:animEffect filter="box(out)" transition="in">
                                      <p:cBhvr>
                                        <p:cTn id="7" dur="1000"/>
                                        <p:tgtEl>
                                          <p:spTgt spid="464"/>
                                        </p:tgtEl>
                                      </p:cBhvr>
                                    </p:animEffect>
                                  </p:childTnLst>
                                </p:cTn>
                              </p:par>
                            </p:childTnLst>
                          </p:cTn>
                        </p:par>
                        <p:par>
                          <p:cTn id="8" fill="hold">
                            <p:stCondLst>
                              <p:cond delay="1000"/>
                            </p:stCondLst>
                            <p:childTnLst>
                              <p:par>
                                <p:cTn id="9" nodeType="afterEffect" presetClass="entr" presetSubtype="32" presetID="4" grpId="2" fill="hold">
                                  <p:stCondLst>
                                    <p:cond delay="0"/>
                                  </p:stCondLst>
                                  <p:iterate type="el" backwards="0">
                                    <p:tmAbs val="0"/>
                                  </p:iterate>
                                  <p:childTnLst>
                                    <p:set>
                                      <p:cBhvr>
                                        <p:cTn id="10" fill="hold"/>
                                        <p:tgtEl>
                                          <p:spTgt spid="479"/>
                                        </p:tgtEl>
                                        <p:attrNameLst>
                                          <p:attrName>style.visibility</p:attrName>
                                        </p:attrNameLst>
                                      </p:cBhvr>
                                      <p:to>
                                        <p:strVal val="visible"/>
                                      </p:to>
                                    </p:set>
                                    <p:animEffect filter="box(out)" transition="in">
                                      <p:cBhvr>
                                        <p:cTn id="11" dur="1000"/>
                                        <p:tgtEl>
                                          <p:spTgt spid="479"/>
                                        </p:tgtEl>
                                      </p:cBhvr>
                                    </p:animEffect>
                                  </p:childTnLst>
                                </p:cTn>
                              </p:par>
                            </p:childTnLst>
                          </p:cTn>
                        </p:par>
                        <p:par>
                          <p:cTn id="12" fill="hold">
                            <p:stCondLst>
                              <p:cond delay="2000"/>
                            </p:stCondLst>
                            <p:childTnLst>
                              <p:par>
                                <p:cTn id="13" nodeType="afterEffect" presetClass="entr" presetSubtype="32" presetID="4" grpId="3" fill="hold">
                                  <p:stCondLst>
                                    <p:cond delay="0"/>
                                  </p:stCondLst>
                                  <p:iterate type="el" backwards="0">
                                    <p:tmAbs val="0"/>
                                  </p:iterate>
                                  <p:childTnLst>
                                    <p:set>
                                      <p:cBhvr>
                                        <p:cTn id="14" fill="hold"/>
                                        <p:tgtEl>
                                          <p:spTgt spid="470"/>
                                        </p:tgtEl>
                                        <p:attrNameLst>
                                          <p:attrName>style.visibility</p:attrName>
                                        </p:attrNameLst>
                                      </p:cBhvr>
                                      <p:to>
                                        <p:strVal val="visible"/>
                                      </p:to>
                                    </p:set>
                                    <p:animEffect filter="box(out)" transition="in">
                                      <p:cBhvr>
                                        <p:cTn id="15" dur="1000"/>
                                        <p:tgtEl>
                                          <p:spTgt spid="470"/>
                                        </p:tgtEl>
                                      </p:cBhvr>
                                    </p:animEffect>
                                  </p:childTnLst>
                                </p:cTn>
                              </p:par>
                            </p:childTnLst>
                          </p:cTn>
                        </p:par>
                        <p:par>
                          <p:cTn id="16" fill="hold">
                            <p:stCondLst>
                              <p:cond delay="3000"/>
                            </p:stCondLst>
                            <p:childTnLst>
                              <p:par>
                                <p:cTn id="17" nodeType="afterEffect" presetClass="entr" presetSubtype="32" presetID="4" grpId="4" fill="hold">
                                  <p:stCondLst>
                                    <p:cond delay="0"/>
                                  </p:stCondLst>
                                  <p:iterate type="el" backwards="0">
                                    <p:tmAbs val="0"/>
                                  </p:iterate>
                                  <p:childTnLst>
                                    <p:set>
                                      <p:cBhvr>
                                        <p:cTn id="18" fill="hold"/>
                                        <p:tgtEl>
                                          <p:spTgt spid="469"/>
                                        </p:tgtEl>
                                        <p:attrNameLst>
                                          <p:attrName>style.visibility</p:attrName>
                                        </p:attrNameLst>
                                      </p:cBhvr>
                                      <p:to>
                                        <p:strVal val="visible"/>
                                      </p:to>
                                    </p:set>
                                    <p:animEffect filter="box(out)" transition="in">
                                      <p:cBhvr>
                                        <p:cTn id="19" dur="1000"/>
                                        <p:tgtEl>
                                          <p:spTgt spid="469"/>
                                        </p:tgtEl>
                                      </p:cBhvr>
                                    </p:animEffect>
                                  </p:childTnLst>
                                </p:cTn>
                              </p:par>
                            </p:childTnLst>
                          </p:cTn>
                        </p:par>
                        <p:par>
                          <p:cTn id="20" fill="hold">
                            <p:stCondLst>
                              <p:cond delay="4000"/>
                            </p:stCondLst>
                            <p:childTnLst>
                              <p:par>
                                <p:cTn id="21" nodeType="afterEffect" presetClass="entr" presetSubtype="32" presetID="4" grpId="5" fill="hold">
                                  <p:stCondLst>
                                    <p:cond delay="0"/>
                                  </p:stCondLst>
                                  <p:iterate type="el" backwards="0">
                                    <p:tmAbs val="0"/>
                                  </p:iterate>
                                  <p:childTnLst>
                                    <p:set>
                                      <p:cBhvr>
                                        <p:cTn id="22" fill="hold"/>
                                        <p:tgtEl>
                                          <p:spTgt spid="474"/>
                                        </p:tgtEl>
                                        <p:attrNameLst>
                                          <p:attrName>style.visibility</p:attrName>
                                        </p:attrNameLst>
                                      </p:cBhvr>
                                      <p:to>
                                        <p:strVal val="visible"/>
                                      </p:to>
                                    </p:set>
                                    <p:animEffect filter="box(out)" transition="in">
                                      <p:cBhvr>
                                        <p:cTn id="23" dur="1000"/>
                                        <p:tgtEl>
                                          <p:spTgt spid="474"/>
                                        </p:tgtEl>
                                      </p:cBhvr>
                                    </p:animEffect>
                                  </p:childTnLst>
                                </p:cTn>
                              </p:par>
                            </p:childTnLst>
                          </p:cTn>
                        </p:par>
                        <p:par>
                          <p:cTn id="24" fill="hold">
                            <p:stCondLst>
                              <p:cond delay="5000"/>
                            </p:stCondLst>
                            <p:childTnLst>
                              <p:par>
                                <p:cTn id="25" nodeType="afterEffect" presetClass="entr" presetSubtype="32" presetID="4" grpId="6" fill="hold">
                                  <p:stCondLst>
                                    <p:cond delay="0"/>
                                  </p:stCondLst>
                                  <p:iterate type="el" backwards="0">
                                    <p:tmAbs val="0"/>
                                  </p:iterate>
                                  <p:childTnLst>
                                    <p:set>
                                      <p:cBhvr>
                                        <p:cTn id="26" fill="hold"/>
                                        <p:tgtEl>
                                          <p:spTgt spid="456"/>
                                        </p:tgtEl>
                                        <p:attrNameLst>
                                          <p:attrName>style.visibility</p:attrName>
                                        </p:attrNameLst>
                                      </p:cBhvr>
                                      <p:to>
                                        <p:strVal val="visible"/>
                                      </p:to>
                                    </p:set>
                                    <p:animEffect filter="box(out)" transition="in">
                                      <p:cBhvr>
                                        <p:cTn id="27" dur="1000"/>
                                        <p:tgtEl>
                                          <p:spTgt spid="456"/>
                                        </p:tgtEl>
                                      </p:cBhvr>
                                    </p:animEffect>
                                  </p:childTnLst>
                                </p:cTn>
                              </p:par>
                            </p:childTnLst>
                          </p:cTn>
                        </p:par>
                        <p:par>
                          <p:cTn id="28" fill="hold">
                            <p:stCondLst>
                              <p:cond delay="6000"/>
                            </p:stCondLst>
                            <p:childTnLst>
                              <p:par>
                                <p:cTn id="29" nodeType="afterEffect" presetClass="entr" presetSubtype="32" presetID="4" grpId="7" fill="hold">
                                  <p:stCondLst>
                                    <p:cond delay="0"/>
                                  </p:stCondLst>
                                  <p:iterate type="el" backwards="0">
                                    <p:tmAbs val="0"/>
                                  </p:iterate>
                                  <p:childTnLst>
                                    <p:set>
                                      <p:cBhvr>
                                        <p:cTn id="30" fill="hold"/>
                                        <p:tgtEl>
                                          <p:spTgt spid="478"/>
                                        </p:tgtEl>
                                        <p:attrNameLst>
                                          <p:attrName>style.visibility</p:attrName>
                                        </p:attrNameLst>
                                      </p:cBhvr>
                                      <p:to>
                                        <p:strVal val="visible"/>
                                      </p:to>
                                    </p:set>
                                    <p:animEffect filter="box(out)" transition="in">
                                      <p:cBhvr>
                                        <p:cTn id="31" dur="1000"/>
                                        <p:tgtEl>
                                          <p:spTgt spid="478"/>
                                        </p:tgtEl>
                                      </p:cBhvr>
                                    </p:animEffect>
                                  </p:childTnLst>
                                </p:cTn>
                              </p:par>
                            </p:childTnLst>
                          </p:cTn>
                        </p:par>
                        <p:par>
                          <p:cTn id="32" fill="hold">
                            <p:stCondLst>
                              <p:cond delay="7000"/>
                            </p:stCondLst>
                            <p:childTnLst>
                              <p:par>
                                <p:cTn id="33" nodeType="afterEffect" presetClass="entr" presetSubtype="32" presetID="4" grpId="8" fill="hold">
                                  <p:stCondLst>
                                    <p:cond delay="0"/>
                                  </p:stCondLst>
                                  <p:iterate type="el" backwards="0">
                                    <p:tmAbs val="0"/>
                                  </p:iterate>
                                  <p:childTnLst>
                                    <p:set>
                                      <p:cBhvr>
                                        <p:cTn id="34" fill="hold"/>
                                        <p:tgtEl>
                                          <p:spTgt spid="477"/>
                                        </p:tgtEl>
                                        <p:attrNameLst>
                                          <p:attrName>style.visibility</p:attrName>
                                        </p:attrNameLst>
                                      </p:cBhvr>
                                      <p:to>
                                        <p:strVal val="visible"/>
                                      </p:to>
                                    </p:set>
                                    <p:animEffect filter="box(out)" transition="in">
                                      <p:cBhvr>
                                        <p:cTn id="35" dur="1000"/>
                                        <p:tgtEl>
                                          <p:spTgt spid="477"/>
                                        </p:tgtEl>
                                      </p:cBhvr>
                                    </p:animEffect>
                                  </p:childTnLst>
                                </p:cTn>
                              </p:par>
                            </p:childTnLst>
                          </p:cTn>
                        </p:par>
                        <p:par>
                          <p:cTn id="36" fill="hold">
                            <p:stCondLst>
                              <p:cond delay="8000"/>
                            </p:stCondLst>
                            <p:childTnLst>
                              <p:par>
                                <p:cTn id="37" nodeType="afterEffect" presetClass="entr" presetSubtype="32" presetID="4" grpId="9" fill="hold">
                                  <p:stCondLst>
                                    <p:cond delay="0"/>
                                  </p:stCondLst>
                                  <p:iterate type="el" backwards="0">
                                    <p:tmAbs val="0"/>
                                  </p:iterate>
                                  <p:childTnLst>
                                    <p:set>
                                      <p:cBhvr>
                                        <p:cTn id="38" fill="hold"/>
                                        <p:tgtEl>
                                          <p:spTgt spid="467"/>
                                        </p:tgtEl>
                                        <p:attrNameLst>
                                          <p:attrName>style.visibility</p:attrName>
                                        </p:attrNameLst>
                                      </p:cBhvr>
                                      <p:to>
                                        <p:strVal val="visible"/>
                                      </p:to>
                                    </p:set>
                                    <p:animEffect filter="box(out)" transition="in">
                                      <p:cBhvr>
                                        <p:cTn id="39" dur="1000"/>
                                        <p:tgtEl>
                                          <p:spTgt spid="467"/>
                                        </p:tgtEl>
                                      </p:cBhvr>
                                    </p:animEffect>
                                  </p:childTnLst>
                                </p:cTn>
                              </p:par>
                            </p:childTnLst>
                          </p:cTn>
                        </p:par>
                        <p:par>
                          <p:cTn id="40" fill="hold">
                            <p:stCondLst>
                              <p:cond delay="9000"/>
                            </p:stCondLst>
                            <p:childTnLst>
                              <p:par>
                                <p:cTn id="41" nodeType="afterEffect" presetClass="entr" presetSubtype="32" presetID="4" grpId="10" fill="hold">
                                  <p:stCondLst>
                                    <p:cond delay="0"/>
                                  </p:stCondLst>
                                  <p:iterate type="el" backwards="0">
                                    <p:tmAbs val="0"/>
                                  </p:iterate>
                                  <p:childTnLst>
                                    <p:set>
                                      <p:cBhvr>
                                        <p:cTn id="42" fill="hold"/>
                                        <p:tgtEl>
                                          <p:spTgt spid="475"/>
                                        </p:tgtEl>
                                        <p:attrNameLst>
                                          <p:attrName>style.visibility</p:attrName>
                                        </p:attrNameLst>
                                      </p:cBhvr>
                                      <p:to>
                                        <p:strVal val="visible"/>
                                      </p:to>
                                    </p:set>
                                    <p:animEffect filter="box(out)" transition="in">
                                      <p:cBhvr>
                                        <p:cTn id="43" dur="1000"/>
                                        <p:tgtEl>
                                          <p:spTgt spid="475"/>
                                        </p:tgtEl>
                                      </p:cBhvr>
                                    </p:animEffect>
                                  </p:childTnLst>
                                </p:cTn>
                              </p:par>
                            </p:childTnLst>
                          </p:cTn>
                        </p:par>
                        <p:par>
                          <p:cTn id="44" fill="hold">
                            <p:stCondLst>
                              <p:cond delay="10000"/>
                            </p:stCondLst>
                            <p:childTnLst>
                              <p:par>
                                <p:cTn id="45" nodeType="afterEffect" presetClass="entr" presetSubtype="32" presetID="4" grpId="11" fill="hold">
                                  <p:stCondLst>
                                    <p:cond delay="0"/>
                                  </p:stCondLst>
                                  <p:iterate type="el" backwards="0">
                                    <p:tmAbs val="0"/>
                                  </p:iterate>
                                  <p:childTnLst>
                                    <p:set>
                                      <p:cBhvr>
                                        <p:cTn id="46" fill="hold"/>
                                        <p:tgtEl>
                                          <p:spTgt spid="468"/>
                                        </p:tgtEl>
                                        <p:attrNameLst>
                                          <p:attrName>style.visibility</p:attrName>
                                        </p:attrNameLst>
                                      </p:cBhvr>
                                      <p:to>
                                        <p:strVal val="visible"/>
                                      </p:to>
                                    </p:set>
                                    <p:animEffect filter="box(out)" transition="in">
                                      <p:cBhvr>
                                        <p:cTn id="47" dur="1000"/>
                                        <p:tgtEl>
                                          <p:spTgt spid="468"/>
                                        </p:tgtEl>
                                      </p:cBhvr>
                                    </p:animEffect>
                                  </p:childTnLst>
                                </p:cTn>
                              </p:par>
                            </p:childTnLst>
                          </p:cTn>
                        </p:par>
                        <p:par>
                          <p:cTn id="48" fill="hold">
                            <p:stCondLst>
                              <p:cond delay="11000"/>
                            </p:stCondLst>
                            <p:childTnLst>
                              <p:par>
                                <p:cTn id="49" nodeType="afterEffect" presetClass="entr" presetSubtype="32" presetID="4" grpId="12" fill="hold">
                                  <p:stCondLst>
                                    <p:cond delay="0"/>
                                  </p:stCondLst>
                                  <p:iterate type="el" backwards="0">
                                    <p:tmAbs val="0"/>
                                  </p:iterate>
                                  <p:childTnLst>
                                    <p:set>
                                      <p:cBhvr>
                                        <p:cTn id="50" fill="hold"/>
                                        <p:tgtEl>
                                          <p:spTgt spid="476"/>
                                        </p:tgtEl>
                                        <p:attrNameLst>
                                          <p:attrName>style.visibility</p:attrName>
                                        </p:attrNameLst>
                                      </p:cBhvr>
                                      <p:to>
                                        <p:strVal val="visible"/>
                                      </p:to>
                                    </p:set>
                                    <p:animEffect filter="box(out)" transition="in">
                                      <p:cBhvr>
                                        <p:cTn id="51" dur="1000"/>
                                        <p:tgtEl>
                                          <p:spTgt spid="476"/>
                                        </p:tgtEl>
                                      </p:cBhvr>
                                    </p:animEffect>
                                  </p:childTnLst>
                                </p:cTn>
                              </p:par>
                            </p:childTnLst>
                          </p:cTn>
                        </p:par>
                        <p:par>
                          <p:cTn id="52" fill="hold">
                            <p:stCondLst>
                              <p:cond delay="12000"/>
                            </p:stCondLst>
                            <p:childTnLst>
                              <p:par>
                                <p:cTn id="53" nodeType="afterEffect" presetClass="entr" presetSubtype="32" presetID="4" grpId="13" fill="hold">
                                  <p:stCondLst>
                                    <p:cond delay="0"/>
                                  </p:stCondLst>
                                  <p:iterate type="el" backwards="0">
                                    <p:tmAbs val="0"/>
                                  </p:iterate>
                                  <p:childTnLst>
                                    <p:set>
                                      <p:cBhvr>
                                        <p:cTn id="54" fill="hold"/>
                                        <p:tgtEl>
                                          <p:spTgt spid="480"/>
                                        </p:tgtEl>
                                        <p:attrNameLst>
                                          <p:attrName>style.visibility</p:attrName>
                                        </p:attrNameLst>
                                      </p:cBhvr>
                                      <p:to>
                                        <p:strVal val="visible"/>
                                      </p:to>
                                    </p:set>
                                    <p:animEffect filter="box(out)" transition="in">
                                      <p:cBhvr>
                                        <p:cTn id="55" dur="1000"/>
                                        <p:tgtEl>
                                          <p:spTgt spid="480"/>
                                        </p:tgtEl>
                                      </p:cBhvr>
                                    </p:animEffect>
                                  </p:childTnLst>
                                </p:cTn>
                              </p:par>
                            </p:childTnLst>
                          </p:cTn>
                        </p:par>
                        <p:par>
                          <p:cTn id="56" fill="hold">
                            <p:stCondLst>
                              <p:cond delay="13000"/>
                            </p:stCondLst>
                            <p:childTnLst>
                              <p:par>
                                <p:cTn id="57" nodeType="afterEffect" presetClass="entr" presetSubtype="32" presetID="4" grpId="14" fill="hold">
                                  <p:stCondLst>
                                    <p:cond delay="0"/>
                                  </p:stCondLst>
                                  <p:iterate type="el" backwards="0">
                                    <p:tmAbs val="0"/>
                                  </p:iterate>
                                  <p:childTnLst>
                                    <p:set>
                                      <p:cBhvr>
                                        <p:cTn id="58" fill="hold"/>
                                        <p:tgtEl>
                                          <p:spTgt spid="472"/>
                                        </p:tgtEl>
                                        <p:attrNameLst>
                                          <p:attrName>style.visibility</p:attrName>
                                        </p:attrNameLst>
                                      </p:cBhvr>
                                      <p:to>
                                        <p:strVal val="visible"/>
                                      </p:to>
                                    </p:set>
                                    <p:animEffect filter="box(out)" transition="in">
                                      <p:cBhvr>
                                        <p:cTn id="59" dur="1000"/>
                                        <p:tgtEl>
                                          <p:spTgt spid="472"/>
                                        </p:tgtEl>
                                      </p:cBhvr>
                                    </p:animEffect>
                                  </p:childTnLst>
                                </p:cTn>
                              </p:par>
                            </p:childTnLst>
                          </p:cTn>
                        </p:par>
                        <p:par>
                          <p:cTn id="60" fill="hold">
                            <p:stCondLst>
                              <p:cond delay="14000"/>
                            </p:stCondLst>
                            <p:childTnLst>
                              <p:par>
                                <p:cTn id="61" nodeType="afterEffect" presetClass="entr" presetSubtype="32" presetID="4" grpId="15" fill="hold">
                                  <p:stCondLst>
                                    <p:cond delay="0"/>
                                  </p:stCondLst>
                                  <p:iterate type="el" backwards="0">
                                    <p:tmAbs val="0"/>
                                  </p:iterate>
                                  <p:childTnLst>
                                    <p:set>
                                      <p:cBhvr>
                                        <p:cTn id="62" fill="hold"/>
                                        <p:tgtEl>
                                          <p:spTgt spid="481"/>
                                        </p:tgtEl>
                                        <p:attrNameLst>
                                          <p:attrName>style.visibility</p:attrName>
                                        </p:attrNameLst>
                                      </p:cBhvr>
                                      <p:to>
                                        <p:strVal val="visible"/>
                                      </p:to>
                                    </p:set>
                                    <p:animEffect filter="box(out)" transition="in">
                                      <p:cBhvr>
                                        <p:cTn id="63" dur="1000"/>
                                        <p:tgtEl>
                                          <p:spTgt spid="481"/>
                                        </p:tgtEl>
                                      </p:cBhvr>
                                    </p:animEffect>
                                  </p:childTnLst>
                                </p:cTn>
                              </p:par>
                            </p:childTnLst>
                          </p:cTn>
                        </p:par>
                        <p:par>
                          <p:cTn id="64" fill="hold">
                            <p:stCondLst>
                              <p:cond delay="15000"/>
                            </p:stCondLst>
                            <p:childTnLst>
                              <p:par>
                                <p:cTn id="65" nodeType="afterEffect" presetClass="entr" presetSubtype="32" presetID="4" grpId="16" fill="hold">
                                  <p:stCondLst>
                                    <p:cond delay="0"/>
                                  </p:stCondLst>
                                  <p:iterate type="el" backwards="0">
                                    <p:tmAbs val="0"/>
                                  </p:iterate>
                                  <p:childTnLst>
                                    <p:set>
                                      <p:cBhvr>
                                        <p:cTn id="66" fill="hold"/>
                                        <p:tgtEl>
                                          <p:spTgt spid="454"/>
                                        </p:tgtEl>
                                        <p:attrNameLst>
                                          <p:attrName>style.visibility</p:attrName>
                                        </p:attrNameLst>
                                      </p:cBhvr>
                                      <p:to>
                                        <p:strVal val="visible"/>
                                      </p:to>
                                    </p:set>
                                    <p:animEffect filter="box(out)" transition="in">
                                      <p:cBhvr>
                                        <p:cTn id="67"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2" grpId="14"/>
      <p:bldP build="whole" bldLvl="1" animBg="1" rev="0" advAuto="0" spid="479" grpId="2"/>
      <p:bldP build="whole" bldLvl="1" animBg="1" rev="0" advAuto="0" spid="475" grpId="10"/>
      <p:bldP build="whole" bldLvl="1" animBg="1" rev="0" advAuto="0" spid="477" grpId="8"/>
      <p:bldP build="whole" bldLvl="1" animBg="1" rev="0" advAuto="0" spid="478" grpId="7"/>
      <p:bldP build="whole" bldLvl="1" animBg="1" rev="0" advAuto="0" spid="456" grpId="6"/>
      <p:bldP build="whole" bldLvl="1" animBg="1" rev="0" advAuto="0" spid="469" grpId="4"/>
      <p:bldP build="whole" bldLvl="1" animBg="1" rev="0" advAuto="0" spid="470" grpId="3"/>
      <p:bldP build="whole" bldLvl="1" animBg="1" rev="0" advAuto="0" spid="467" grpId="9"/>
      <p:bldP build="whole" bldLvl="1" animBg="1" rev="0" advAuto="0" spid="476" grpId="12"/>
      <p:bldP build="whole" bldLvl="1" animBg="1" rev="0" advAuto="0" spid="454" grpId="16"/>
      <p:bldP build="whole" bldLvl="1" animBg="1" rev="0" advAuto="0" spid="468" grpId="11"/>
      <p:bldP build="whole" bldLvl="1" animBg="1" rev="0" advAuto="0" spid="481" grpId="15"/>
      <p:bldP build="whole" bldLvl="1" animBg="1" rev="0" advAuto="0" spid="480" grpId="13"/>
      <p:bldP build="whole" bldLvl="1" animBg="1" rev="0" advAuto="0" spid="464" grpId="1"/>
      <p:bldP build="whole" bldLvl="1" animBg="1" rev="0" advAuto="0" spid="474"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5"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486" name="Shape 486"/>
          <p:cNvSpPr/>
          <p:nvPr>
            <p:ph type="title"/>
          </p:nvPr>
        </p:nvSpPr>
        <p:spPr>
          <a:xfrm>
            <a:off x="952500" y="3018365"/>
            <a:ext cx="11099800" cy="2159002"/>
          </a:xfrm>
          <a:prstGeom prst="rect">
            <a:avLst/>
          </a:prstGeom>
        </p:spPr>
        <p:txBody>
          <a:bodyPr/>
          <a:lstStyle>
            <a:lvl1pPr>
              <a:defRPr>
                <a:solidFill>
                  <a:srgbClr val="FFFFFF"/>
                </a:solidFill>
              </a:defRPr>
            </a:lvl1pPr>
          </a:lstStyle>
          <a:p>
            <a:pPr lvl="0">
              <a:defRPr sz="1800">
                <a:solidFill>
                  <a:srgbClr val="000000"/>
                </a:solidFill>
              </a:defRPr>
            </a:pPr>
            <a:r>
              <a:rPr sz="8000">
                <a:solidFill>
                  <a:srgbClr val="FFFFFF"/>
                </a:solidFill>
              </a:rPr>
              <a:t>Animals Return</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0"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491" name="Shape 491"/>
          <p:cNvSpPr/>
          <p:nvPr>
            <p:ph type="title"/>
          </p:nvPr>
        </p:nvSpPr>
        <p:spPr>
          <a:prstGeom prst="rect">
            <a:avLst/>
          </a:prstGeom>
        </p:spPr>
        <p:txBody>
          <a:bodyPr/>
          <a:lstStyle>
            <a:lvl1pPr>
              <a:defRPr sz="3800">
                <a:solidFill>
                  <a:srgbClr val="FFFFFF"/>
                </a:solidFill>
              </a:defRPr>
            </a:lvl1pPr>
          </a:lstStyle>
          <a:p>
            <a:pPr lvl="0">
              <a:defRPr sz="1800">
                <a:solidFill>
                  <a:srgbClr val="000000"/>
                </a:solidFill>
              </a:defRPr>
            </a:pPr>
            <a:r>
              <a:rPr sz="3800">
                <a:solidFill>
                  <a:srgbClr val="FFFFFF"/>
                </a:solidFill>
              </a:rPr>
              <a:t>What do Animals Need to Live to the Mountain?</a:t>
            </a:r>
          </a:p>
        </p:txBody>
      </p:sp>
      <p:sp>
        <p:nvSpPr>
          <p:cNvPr id="492" name="Shape 492"/>
          <p:cNvSpPr/>
          <p:nvPr>
            <p:ph type="body" idx="1"/>
          </p:nvPr>
        </p:nvSpPr>
        <p:spPr>
          <a:prstGeom prst="rect">
            <a:avLst/>
          </a:prstGeom>
        </p:spPr>
        <p:txBody>
          <a:bodyPr/>
          <a:lstStyle/>
          <a:p>
            <a:pPr lvl="0" marL="889000" indent="-889000">
              <a:defRPr sz="1800"/>
            </a:pPr>
            <a:r>
              <a:rPr sz="3600">
                <a:solidFill>
                  <a:srgbClr val="FFFFFF"/>
                </a:solidFill>
              </a:rPr>
              <a:t>Shelter to sleep, rest, get out of the sun, and hide from predators.</a:t>
            </a:r>
            <a:endParaRPr sz="3600">
              <a:solidFill>
                <a:srgbClr val="FFFFFF"/>
              </a:solidFill>
            </a:endParaRPr>
          </a:p>
          <a:p>
            <a:pPr lvl="0" marL="889000" indent="-889000">
              <a:defRPr sz="1800"/>
            </a:pPr>
            <a:r>
              <a:rPr sz="3600">
                <a:solidFill>
                  <a:srgbClr val="FFFFFF"/>
                </a:solidFill>
              </a:rPr>
              <a:t>Food</a:t>
            </a:r>
            <a:endParaRPr sz="3600">
              <a:solidFill>
                <a:srgbClr val="FFFFFF"/>
              </a:solidFill>
            </a:endParaRPr>
          </a:p>
          <a:p>
            <a:pPr lvl="0" marL="889000" indent="-889000">
              <a:defRPr sz="1800"/>
            </a:pPr>
            <a:r>
              <a:rPr sz="3600">
                <a:solidFill>
                  <a:srgbClr val="FFFFFF"/>
                </a:solidFill>
              </a:rPr>
              <a:t>Places to nest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6"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pic>
        <p:nvPicPr>
          <p:cNvPr id="497" name="image12.png"/>
          <p:cNvPicPr/>
          <p:nvPr/>
        </p:nvPicPr>
        <p:blipFill>
          <a:blip r:embed="rId4">
            <a:extLst/>
          </a:blip>
          <a:stretch>
            <a:fillRect/>
          </a:stretch>
        </p:blipFill>
        <p:spPr>
          <a:xfrm>
            <a:off x="1460500" y="1346200"/>
            <a:ext cx="5295900" cy="4272027"/>
          </a:xfrm>
          <a:prstGeom prst="rect">
            <a:avLst/>
          </a:prstGeom>
          <a:ln w="12700">
            <a:miter lim="400000"/>
          </a:ln>
        </p:spPr>
      </p:pic>
      <p:pic>
        <p:nvPicPr>
          <p:cNvPr id="498" name="image13.png"/>
          <p:cNvPicPr/>
          <p:nvPr/>
        </p:nvPicPr>
        <p:blipFill>
          <a:blip r:embed="rId5">
            <a:extLst/>
          </a:blip>
          <a:stretch>
            <a:fillRect/>
          </a:stretch>
        </p:blipFill>
        <p:spPr>
          <a:xfrm>
            <a:off x="5722996" y="5801605"/>
            <a:ext cx="6540501" cy="3417941"/>
          </a:xfrm>
          <a:prstGeom prst="rect">
            <a:avLst/>
          </a:prstGeom>
          <a:ln w="12700">
            <a:miter lim="400000"/>
          </a:ln>
        </p:spPr>
      </p:pic>
      <p:sp>
        <p:nvSpPr>
          <p:cNvPr id="499" name="Shape 499"/>
          <p:cNvSpPr/>
          <p:nvPr/>
        </p:nvSpPr>
        <p:spPr>
          <a:xfrm>
            <a:off x="1479067" y="5702300"/>
            <a:ext cx="21218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May 1980</a:t>
            </a:r>
          </a:p>
        </p:txBody>
      </p:sp>
      <p:sp>
        <p:nvSpPr>
          <p:cNvPr id="500" name="Shape 500"/>
          <p:cNvSpPr/>
          <p:nvPr/>
        </p:nvSpPr>
        <p:spPr>
          <a:xfrm>
            <a:off x="9518091" y="5181600"/>
            <a:ext cx="28840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30 years later</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25" name="Group 525"/>
          <p:cNvGrpSpPr/>
          <p:nvPr/>
        </p:nvGrpSpPr>
        <p:grpSpPr>
          <a:xfrm>
            <a:off x="2588366" y="2594638"/>
            <a:ext cx="7828069" cy="1389321"/>
            <a:chOff x="0" y="-3"/>
            <a:chExt cx="7828067" cy="1389319"/>
          </a:xfrm>
        </p:grpSpPr>
        <p:sp>
          <p:nvSpPr>
            <p:cNvPr id="504" name="Shape 504"/>
            <p:cNvSpPr/>
            <p:nvPr/>
          </p:nvSpPr>
          <p:spPr>
            <a:xfrm>
              <a:off x="0" y="1389316"/>
              <a:ext cx="7828069"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505" name="image3.png"/>
            <p:cNvPicPr/>
            <p:nvPr/>
          </p:nvPicPr>
          <p:blipFill>
            <a:blip r:embed="rId3">
              <a:extLst/>
            </a:blip>
            <a:stretch>
              <a:fillRect/>
            </a:stretch>
          </p:blipFill>
          <p:spPr>
            <a:xfrm>
              <a:off x="158712" y="1090492"/>
              <a:ext cx="370956" cy="208149"/>
            </a:xfrm>
            <a:prstGeom prst="rect">
              <a:avLst/>
            </a:prstGeom>
            <a:ln w="12700" cap="flat">
              <a:noFill/>
              <a:miter lim="400000"/>
            </a:ln>
            <a:effectLst/>
          </p:spPr>
        </p:pic>
        <p:pic>
          <p:nvPicPr>
            <p:cNvPr id="506" name="image3.png"/>
            <p:cNvPicPr/>
            <p:nvPr/>
          </p:nvPicPr>
          <p:blipFill>
            <a:blip r:embed="rId3">
              <a:extLst/>
            </a:blip>
            <a:stretch>
              <a:fillRect/>
            </a:stretch>
          </p:blipFill>
          <p:spPr>
            <a:xfrm>
              <a:off x="2141986" y="525910"/>
              <a:ext cx="370956" cy="208149"/>
            </a:xfrm>
            <a:prstGeom prst="rect">
              <a:avLst/>
            </a:prstGeom>
            <a:ln w="12700" cap="flat">
              <a:noFill/>
              <a:miter lim="400000"/>
            </a:ln>
            <a:effectLst/>
          </p:spPr>
        </p:pic>
        <p:pic>
          <p:nvPicPr>
            <p:cNvPr id="507" name="image3.png"/>
            <p:cNvPicPr/>
            <p:nvPr/>
          </p:nvPicPr>
          <p:blipFill>
            <a:blip r:embed="rId3">
              <a:extLst/>
            </a:blip>
            <a:stretch>
              <a:fillRect/>
            </a:stretch>
          </p:blipFill>
          <p:spPr>
            <a:xfrm>
              <a:off x="4081831" y="829916"/>
              <a:ext cx="370956" cy="208148"/>
            </a:xfrm>
            <a:prstGeom prst="rect">
              <a:avLst/>
            </a:prstGeom>
            <a:ln w="12700" cap="flat">
              <a:noFill/>
              <a:miter lim="400000"/>
            </a:ln>
            <a:effectLst/>
          </p:spPr>
        </p:pic>
        <p:pic>
          <p:nvPicPr>
            <p:cNvPr id="508" name="image3.png"/>
            <p:cNvPicPr/>
            <p:nvPr/>
          </p:nvPicPr>
          <p:blipFill>
            <a:blip r:embed="rId3">
              <a:extLst/>
            </a:blip>
            <a:stretch>
              <a:fillRect/>
            </a:stretch>
          </p:blipFill>
          <p:spPr>
            <a:xfrm>
              <a:off x="6904740" y="279810"/>
              <a:ext cx="370955" cy="208148"/>
            </a:xfrm>
            <a:prstGeom prst="rect">
              <a:avLst/>
            </a:prstGeom>
            <a:ln w="12700" cap="flat">
              <a:noFill/>
              <a:miter lim="400000"/>
            </a:ln>
            <a:effectLst/>
          </p:spPr>
        </p:pic>
        <p:sp>
          <p:nvSpPr>
            <p:cNvPr id="509" name="Shape 509"/>
            <p:cNvSpPr/>
            <p:nvPr/>
          </p:nvSpPr>
          <p:spPr>
            <a:xfrm>
              <a:off x="896177" y="838244"/>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0" name="Shape 510"/>
            <p:cNvSpPr/>
            <p:nvPr/>
          </p:nvSpPr>
          <p:spPr>
            <a:xfrm>
              <a:off x="1171229" y="691308"/>
              <a:ext cx="118597" cy="132799"/>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1" name="Shape 511"/>
            <p:cNvSpPr/>
            <p:nvPr/>
          </p:nvSpPr>
          <p:spPr>
            <a:xfrm>
              <a:off x="1447709" y="838244"/>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2" name="Shape 512"/>
            <p:cNvSpPr/>
            <p:nvPr/>
          </p:nvSpPr>
          <p:spPr>
            <a:xfrm>
              <a:off x="1765307" y="1043871"/>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3" name="Shape 513"/>
            <p:cNvSpPr/>
            <p:nvPr/>
          </p:nvSpPr>
          <p:spPr>
            <a:xfrm>
              <a:off x="1171943" y="951885"/>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519" name="Group 519"/>
            <p:cNvGrpSpPr/>
            <p:nvPr/>
          </p:nvGrpSpPr>
          <p:grpSpPr>
            <a:xfrm>
              <a:off x="3073272" y="356860"/>
              <a:ext cx="935997" cy="649751"/>
              <a:chOff x="0" y="0"/>
              <a:chExt cx="935995" cy="649749"/>
            </a:xfrm>
          </p:grpSpPr>
          <p:sp>
            <p:nvSpPr>
              <p:cNvPr id="514" name="Shape 514"/>
              <p:cNvSpPr/>
              <p:nvPr/>
            </p:nvSpPr>
            <p:spPr>
              <a:xfrm rot="18887053">
                <a:off x="29601" y="494490"/>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5" name="Shape 515"/>
              <p:cNvSpPr/>
              <p:nvPr/>
            </p:nvSpPr>
            <p:spPr>
              <a:xfrm rot="18887053">
                <a:off x="119068" y="195759"/>
                <a:ext cx="118598"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6" name="Shape 516"/>
              <p:cNvSpPr/>
              <p:nvPr/>
            </p:nvSpPr>
            <p:spPr>
              <a:xfrm rot="18887053">
                <a:off x="418122" y="103031"/>
                <a:ext cx="118597"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7" name="Shape 517"/>
              <p:cNvSpPr/>
              <p:nvPr/>
            </p:nvSpPr>
            <p:spPr>
              <a:xfrm rot="18887053">
                <a:off x="787799" y="22462"/>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18" name="Shape 518"/>
              <p:cNvSpPr/>
              <p:nvPr/>
            </p:nvSpPr>
            <p:spPr>
              <a:xfrm rot="18887053">
                <a:off x="304520" y="378814"/>
                <a:ext cx="118596"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520" name="Shape 520"/>
            <p:cNvSpPr/>
            <p:nvPr/>
          </p:nvSpPr>
          <p:spPr>
            <a:xfrm rot="251841">
              <a:off x="4851563" y="130569"/>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21" name="Shape 521"/>
            <p:cNvSpPr/>
            <p:nvPr/>
          </p:nvSpPr>
          <p:spPr>
            <a:xfrm rot="251841">
              <a:off x="5136632" y="4159"/>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22" name="Shape 522"/>
            <p:cNvSpPr/>
            <p:nvPr/>
          </p:nvSpPr>
          <p:spPr>
            <a:xfrm rot="251841">
              <a:off x="5401616" y="170937"/>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23" name="Shape 523"/>
            <p:cNvSpPr/>
            <p:nvPr/>
          </p:nvSpPr>
          <p:spPr>
            <a:xfrm rot="251841">
              <a:off x="5703312" y="399258"/>
              <a:ext cx="118596"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24" name="Shape 524"/>
            <p:cNvSpPr/>
            <p:nvPr/>
          </p:nvSpPr>
          <p:spPr>
            <a:xfrm rot="251841">
              <a:off x="5118272" y="264089"/>
              <a:ext cx="118597"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526" name="Shape 526"/>
          <p:cNvSpPr/>
          <p:nvPr/>
        </p:nvSpPr>
        <p:spPr>
          <a:xfrm>
            <a:off x="3929501" y="515599"/>
            <a:ext cx="48659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Right After the Eruption</a:t>
            </a:r>
          </a:p>
        </p:txBody>
      </p:sp>
      <p:grpSp>
        <p:nvGrpSpPr>
          <p:cNvPr id="540" name="Group 540"/>
          <p:cNvGrpSpPr/>
          <p:nvPr/>
        </p:nvGrpSpPr>
        <p:grpSpPr>
          <a:xfrm>
            <a:off x="1460871" y="5010150"/>
            <a:ext cx="9545686" cy="4007734"/>
            <a:chOff x="0" y="0"/>
            <a:chExt cx="9545684" cy="4007733"/>
          </a:xfrm>
        </p:grpSpPr>
        <p:sp>
          <p:nvSpPr>
            <p:cNvPr id="527" name="Shape 527"/>
            <p:cNvSpPr/>
            <p:nvPr/>
          </p:nvSpPr>
          <p:spPr>
            <a:xfrm>
              <a:off x="810269" y="0"/>
              <a:ext cx="944119"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Visit</a:t>
              </a:r>
            </a:p>
          </p:txBody>
        </p:sp>
        <p:sp>
          <p:nvSpPr>
            <p:cNvPr id="528" name="Shape 528"/>
            <p:cNvSpPr/>
            <p:nvPr/>
          </p:nvSpPr>
          <p:spPr>
            <a:xfrm>
              <a:off x="6918859" y="0"/>
              <a:ext cx="9528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Live</a:t>
              </a:r>
            </a:p>
          </p:txBody>
        </p:sp>
        <p:grpSp>
          <p:nvGrpSpPr>
            <p:cNvPr id="539" name="Group 539"/>
            <p:cNvGrpSpPr/>
            <p:nvPr/>
          </p:nvGrpSpPr>
          <p:grpSpPr>
            <a:xfrm>
              <a:off x="0" y="2350268"/>
              <a:ext cx="9545685" cy="1657466"/>
              <a:chOff x="0" y="0"/>
              <a:chExt cx="9545684" cy="1657464"/>
            </a:xfrm>
          </p:grpSpPr>
          <p:pic>
            <p:nvPicPr>
              <p:cNvPr id="529" name="image2.tif"/>
              <p:cNvPicPr/>
              <p:nvPr/>
            </p:nvPicPr>
            <p:blipFill>
              <a:blip r:embed="rId4">
                <a:extLst/>
              </a:blip>
              <a:stretch>
                <a:fillRect/>
              </a:stretch>
            </p:blipFill>
            <p:spPr>
              <a:xfrm>
                <a:off x="2010360" y="54546"/>
                <a:ext cx="761311" cy="918248"/>
              </a:xfrm>
              <a:prstGeom prst="rect">
                <a:avLst/>
              </a:prstGeom>
              <a:ln w="12700" cap="flat">
                <a:noFill/>
                <a:miter lim="400000"/>
              </a:ln>
              <a:effectLst/>
            </p:spPr>
          </p:pic>
          <p:pic>
            <p:nvPicPr>
              <p:cNvPr id="530" name="image3.tif"/>
              <p:cNvPicPr/>
              <p:nvPr/>
            </p:nvPicPr>
            <p:blipFill>
              <a:blip r:embed="rId5">
                <a:extLst/>
              </a:blip>
              <a:stretch>
                <a:fillRect/>
              </a:stretch>
            </p:blipFill>
            <p:spPr>
              <a:xfrm>
                <a:off x="974973" y="78920"/>
                <a:ext cx="796556" cy="869501"/>
              </a:xfrm>
              <a:prstGeom prst="rect">
                <a:avLst/>
              </a:prstGeom>
              <a:ln w="12700" cap="flat">
                <a:noFill/>
                <a:miter lim="400000"/>
              </a:ln>
              <a:effectLst/>
            </p:spPr>
          </p:pic>
          <p:pic>
            <p:nvPicPr>
              <p:cNvPr id="531" name="image4.tif"/>
              <p:cNvPicPr/>
              <p:nvPr/>
            </p:nvPicPr>
            <p:blipFill>
              <a:blip r:embed="rId6">
                <a:extLst/>
              </a:blip>
              <a:stretch>
                <a:fillRect/>
              </a:stretch>
            </p:blipFill>
            <p:spPr>
              <a:xfrm>
                <a:off x="-1" y="99079"/>
                <a:ext cx="736143" cy="869501"/>
              </a:xfrm>
              <a:prstGeom prst="rect">
                <a:avLst/>
              </a:prstGeom>
              <a:ln w="12700" cap="flat">
                <a:noFill/>
                <a:miter lim="400000"/>
              </a:ln>
              <a:effectLst/>
            </p:spPr>
          </p:pic>
          <p:pic>
            <p:nvPicPr>
              <p:cNvPr id="532" name="image5.tif"/>
              <p:cNvPicPr/>
              <p:nvPr/>
            </p:nvPicPr>
            <p:blipFill>
              <a:blip r:embed="rId7">
                <a:extLst/>
              </a:blip>
              <a:stretch>
                <a:fillRect/>
              </a:stretch>
            </p:blipFill>
            <p:spPr>
              <a:xfrm>
                <a:off x="3010502" y="58497"/>
                <a:ext cx="999079" cy="910346"/>
              </a:xfrm>
              <a:prstGeom prst="rect">
                <a:avLst/>
              </a:prstGeom>
              <a:ln w="12700" cap="flat">
                <a:noFill/>
                <a:miter lim="400000"/>
              </a:ln>
              <a:effectLst/>
            </p:spPr>
          </p:pic>
          <p:pic>
            <p:nvPicPr>
              <p:cNvPr id="533" name="image6.tif"/>
              <p:cNvPicPr/>
              <p:nvPr/>
            </p:nvPicPr>
            <p:blipFill>
              <a:blip r:embed="rId8">
                <a:extLst/>
              </a:blip>
              <a:stretch>
                <a:fillRect/>
              </a:stretch>
            </p:blipFill>
            <p:spPr>
              <a:xfrm>
                <a:off x="4248412" y="37331"/>
                <a:ext cx="836498" cy="952678"/>
              </a:xfrm>
              <a:prstGeom prst="rect">
                <a:avLst/>
              </a:prstGeom>
              <a:ln w="12700" cap="flat">
                <a:noFill/>
                <a:miter lim="400000"/>
              </a:ln>
              <a:effectLst/>
            </p:spPr>
          </p:pic>
          <p:pic>
            <p:nvPicPr>
              <p:cNvPr id="534" name="image7.tif"/>
              <p:cNvPicPr/>
              <p:nvPr/>
            </p:nvPicPr>
            <p:blipFill>
              <a:blip r:embed="rId9">
                <a:extLst/>
              </a:blip>
              <a:stretch>
                <a:fillRect/>
              </a:stretch>
            </p:blipFill>
            <p:spPr>
              <a:xfrm>
                <a:off x="5248554" y="20396"/>
                <a:ext cx="872455" cy="986547"/>
              </a:xfrm>
              <a:prstGeom prst="rect">
                <a:avLst/>
              </a:prstGeom>
              <a:ln w="12700" cap="flat">
                <a:noFill/>
                <a:miter lim="400000"/>
              </a:ln>
              <a:effectLst/>
            </p:spPr>
          </p:pic>
          <p:pic>
            <p:nvPicPr>
              <p:cNvPr id="535" name="image14.png"/>
              <p:cNvPicPr/>
              <p:nvPr/>
            </p:nvPicPr>
            <p:blipFill>
              <a:blip r:embed="rId10">
                <a:extLst/>
              </a:blip>
              <a:stretch>
                <a:fillRect/>
              </a:stretch>
            </p:blipFill>
            <p:spPr>
              <a:xfrm>
                <a:off x="6283941" y="8505"/>
                <a:ext cx="1183854" cy="986545"/>
              </a:xfrm>
              <a:prstGeom prst="rect">
                <a:avLst/>
              </a:prstGeom>
              <a:ln w="12700" cap="flat">
                <a:noFill/>
                <a:miter lim="400000"/>
              </a:ln>
              <a:effectLst/>
            </p:spPr>
          </p:pic>
          <p:pic>
            <p:nvPicPr>
              <p:cNvPr id="536" name="image15.png"/>
              <p:cNvPicPr/>
              <p:nvPr/>
            </p:nvPicPr>
            <p:blipFill>
              <a:blip r:embed="rId11">
                <a:extLst/>
              </a:blip>
              <a:stretch>
                <a:fillRect/>
              </a:stretch>
            </p:blipFill>
            <p:spPr>
              <a:xfrm>
                <a:off x="6477590" y="1118947"/>
                <a:ext cx="796556" cy="538518"/>
              </a:xfrm>
              <a:prstGeom prst="rect">
                <a:avLst/>
              </a:prstGeom>
              <a:ln w="12700" cap="flat">
                <a:noFill/>
                <a:miter lim="400000"/>
              </a:ln>
              <a:effectLst/>
            </p:spPr>
          </p:pic>
          <p:pic>
            <p:nvPicPr>
              <p:cNvPr id="537" name="image16.png"/>
              <p:cNvPicPr/>
              <p:nvPr/>
            </p:nvPicPr>
            <p:blipFill>
              <a:blip r:embed="rId12">
                <a:extLst/>
              </a:blip>
              <a:stretch>
                <a:fillRect/>
              </a:stretch>
            </p:blipFill>
            <p:spPr>
              <a:xfrm>
                <a:off x="7630728" y="0"/>
                <a:ext cx="1003556" cy="1003555"/>
              </a:xfrm>
              <a:prstGeom prst="rect">
                <a:avLst/>
              </a:prstGeom>
              <a:ln w="12700" cap="flat">
                <a:noFill/>
                <a:miter lim="400000"/>
              </a:ln>
              <a:effectLst/>
            </p:spPr>
          </p:pic>
          <p:pic>
            <p:nvPicPr>
              <p:cNvPr id="538" name="image17.png"/>
              <p:cNvPicPr/>
              <p:nvPr/>
            </p:nvPicPr>
            <p:blipFill>
              <a:blip r:embed="rId13">
                <a:extLst/>
              </a:blip>
              <a:stretch>
                <a:fillRect/>
              </a:stretch>
            </p:blipFill>
            <p:spPr>
              <a:xfrm>
                <a:off x="8797215" y="14046"/>
                <a:ext cx="748470" cy="999247"/>
              </a:xfrm>
              <a:prstGeom prst="rect">
                <a:avLst/>
              </a:prstGeom>
              <a:ln w="12700" cap="flat">
                <a:noFill/>
                <a:miter lim="400000"/>
              </a:ln>
              <a:effectLst/>
            </p:spPr>
          </p:pic>
        </p:grpSp>
      </p:gr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image2.png"/>
          <p:cNvPicPr/>
          <p:nvPr/>
        </p:nvPicPr>
        <p:blipFill>
          <a:blip r:embed="rId3">
            <a:extLst/>
          </a:blip>
          <a:stretch>
            <a:fillRect/>
          </a:stretch>
        </p:blipFill>
        <p:spPr>
          <a:xfrm>
            <a:off x="757237" y="1879600"/>
            <a:ext cx="11483976" cy="5994400"/>
          </a:xfrm>
          <a:prstGeom prst="rect">
            <a:avLst/>
          </a:prstGeom>
          <a:ln w="12700">
            <a:miter lim="400000"/>
          </a:ln>
        </p:spPr>
      </p:pic>
      <p:sp>
        <p:nvSpPr>
          <p:cNvPr id="40" name="Shape 40"/>
          <p:cNvSpPr/>
          <p:nvPr/>
        </p:nvSpPr>
        <p:spPr>
          <a:xfrm>
            <a:off x="3243706" y="395676"/>
            <a:ext cx="651738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Mount St. Helens After Eruption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65" name="Group 565"/>
          <p:cNvGrpSpPr/>
          <p:nvPr/>
        </p:nvGrpSpPr>
        <p:grpSpPr>
          <a:xfrm>
            <a:off x="2448458" y="2723502"/>
            <a:ext cx="7828068" cy="1389320"/>
            <a:chOff x="0" y="-3"/>
            <a:chExt cx="7828067" cy="1389318"/>
          </a:xfrm>
        </p:grpSpPr>
        <p:sp>
          <p:nvSpPr>
            <p:cNvPr id="544" name="Shape 544"/>
            <p:cNvSpPr/>
            <p:nvPr/>
          </p:nvSpPr>
          <p:spPr>
            <a:xfrm>
              <a:off x="0" y="1389315"/>
              <a:ext cx="7828069"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545" name="image3.png"/>
            <p:cNvPicPr/>
            <p:nvPr/>
          </p:nvPicPr>
          <p:blipFill>
            <a:blip r:embed="rId3">
              <a:extLst/>
            </a:blip>
            <a:stretch>
              <a:fillRect/>
            </a:stretch>
          </p:blipFill>
          <p:spPr>
            <a:xfrm>
              <a:off x="158712" y="1090491"/>
              <a:ext cx="370956" cy="208149"/>
            </a:xfrm>
            <a:prstGeom prst="rect">
              <a:avLst/>
            </a:prstGeom>
            <a:ln w="12700" cap="flat">
              <a:noFill/>
              <a:miter lim="400000"/>
            </a:ln>
            <a:effectLst/>
          </p:spPr>
        </p:pic>
        <p:pic>
          <p:nvPicPr>
            <p:cNvPr id="546" name="image3.png"/>
            <p:cNvPicPr/>
            <p:nvPr/>
          </p:nvPicPr>
          <p:blipFill>
            <a:blip r:embed="rId3">
              <a:extLst/>
            </a:blip>
            <a:stretch>
              <a:fillRect/>
            </a:stretch>
          </p:blipFill>
          <p:spPr>
            <a:xfrm>
              <a:off x="2141986" y="525910"/>
              <a:ext cx="370956" cy="208148"/>
            </a:xfrm>
            <a:prstGeom prst="rect">
              <a:avLst/>
            </a:prstGeom>
            <a:ln w="12700" cap="flat">
              <a:noFill/>
              <a:miter lim="400000"/>
            </a:ln>
            <a:effectLst/>
          </p:spPr>
        </p:pic>
        <p:pic>
          <p:nvPicPr>
            <p:cNvPr id="547" name="image3.png"/>
            <p:cNvPicPr/>
            <p:nvPr/>
          </p:nvPicPr>
          <p:blipFill>
            <a:blip r:embed="rId3">
              <a:extLst/>
            </a:blip>
            <a:stretch>
              <a:fillRect/>
            </a:stretch>
          </p:blipFill>
          <p:spPr>
            <a:xfrm>
              <a:off x="4081831" y="829915"/>
              <a:ext cx="370956" cy="208148"/>
            </a:xfrm>
            <a:prstGeom prst="rect">
              <a:avLst/>
            </a:prstGeom>
            <a:ln w="12700" cap="flat">
              <a:noFill/>
              <a:miter lim="400000"/>
            </a:ln>
            <a:effectLst/>
          </p:spPr>
        </p:pic>
        <p:pic>
          <p:nvPicPr>
            <p:cNvPr id="548" name="image3.png"/>
            <p:cNvPicPr/>
            <p:nvPr/>
          </p:nvPicPr>
          <p:blipFill>
            <a:blip r:embed="rId3">
              <a:extLst/>
            </a:blip>
            <a:stretch>
              <a:fillRect/>
            </a:stretch>
          </p:blipFill>
          <p:spPr>
            <a:xfrm>
              <a:off x="6904739" y="279810"/>
              <a:ext cx="370955" cy="208148"/>
            </a:xfrm>
            <a:prstGeom prst="rect">
              <a:avLst/>
            </a:prstGeom>
            <a:ln w="12700" cap="flat">
              <a:noFill/>
              <a:miter lim="400000"/>
            </a:ln>
            <a:effectLst/>
          </p:spPr>
        </p:pic>
        <p:sp>
          <p:nvSpPr>
            <p:cNvPr id="549" name="Shape 549"/>
            <p:cNvSpPr/>
            <p:nvPr/>
          </p:nvSpPr>
          <p:spPr>
            <a:xfrm>
              <a:off x="896177" y="838243"/>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0" name="Shape 550"/>
            <p:cNvSpPr/>
            <p:nvPr/>
          </p:nvSpPr>
          <p:spPr>
            <a:xfrm>
              <a:off x="1171229" y="691308"/>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1" name="Shape 551"/>
            <p:cNvSpPr/>
            <p:nvPr/>
          </p:nvSpPr>
          <p:spPr>
            <a:xfrm>
              <a:off x="1447709" y="838243"/>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2" name="Shape 552"/>
            <p:cNvSpPr/>
            <p:nvPr/>
          </p:nvSpPr>
          <p:spPr>
            <a:xfrm>
              <a:off x="1765307" y="1043870"/>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3" name="Shape 553"/>
            <p:cNvSpPr/>
            <p:nvPr/>
          </p:nvSpPr>
          <p:spPr>
            <a:xfrm>
              <a:off x="1171943" y="951884"/>
              <a:ext cx="118597"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559" name="Group 559"/>
            <p:cNvGrpSpPr/>
            <p:nvPr/>
          </p:nvGrpSpPr>
          <p:grpSpPr>
            <a:xfrm>
              <a:off x="3073272" y="356860"/>
              <a:ext cx="935997" cy="649750"/>
              <a:chOff x="0" y="0"/>
              <a:chExt cx="935995" cy="649749"/>
            </a:xfrm>
          </p:grpSpPr>
          <p:sp>
            <p:nvSpPr>
              <p:cNvPr id="554" name="Shape 554"/>
              <p:cNvSpPr/>
              <p:nvPr/>
            </p:nvSpPr>
            <p:spPr>
              <a:xfrm rot="18887053">
                <a:off x="29601" y="494490"/>
                <a:ext cx="118596"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5" name="Shape 555"/>
              <p:cNvSpPr/>
              <p:nvPr/>
            </p:nvSpPr>
            <p:spPr>
              <a:xfrm rot="18887053">
                <a:off x="119068" y="195758"/>
                <a:ext cx="118597" cy="132799"/>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6" name="Shape 556"/>
              <p:cNvSpPr/>
              <p:nvPr/>
            </p:nvSpPr>
            <p:spPr>
              <a:xfrm rot="18887053">
                <a:off x="418122" y="103030"/>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7" name="Shape 557"/>
              <p:cNvSpPr/>
              <p:nvPr/>
            </p:nvSpPr>
            <p:spPr>
              <a:xfrm rot="18887053">
                <a:off x="787799" y="22462"/>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58" name="Shape 558"/>
              <p:cNvSpPr/>
              <p:nvPr/>
            </p:nvSpPr>
            <p:spPr>
              <a:xfrm rot="18887053">
                <a:off x="304520" y="378813"/>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560" name="Shape 560"/>
            <p:cNvSpPr/>
            <p:nvPr/>
          </p:nvSpPr>
          <p:spPr>
            <a:xfrm rot="251841">
              <a:off x="4851563" y="130569"/>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61" name="Shape 561"/>
            <p:cNvSpPr/>
            <p:nvPr/>
          </p:nvSpPr>
          <p:spPr>
            <a:xfrm rot="251841">
              <a:off x="5136632" y="4158"/>
              <a:ext cx="118597" cy="132799"/>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62" name="Shape 562"/>
            <p:cNvSpPr/>
            <p:nvPr/>
          </p:nvSpPr>
          <p:spPr>
            <a:xfrm rot="251841">
              <a:off x="5401616" y="170937"/>
              <a:ext cx="118596" cy="13279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63" name="Shape 563"/>
            <p:cNvSpPr/>
            <p:nvPr/>
          </p:nvSpPr>
          <p:spPr>
            <a:xfrm rot="251841">
              <a:off x="5703311" y="399258"/>
              <a:ext cx="118596"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64" name="Shape 564"/>
            <p:cNvSpPr/>
            <p:nvPr/>
          </p:nvSpPr>
          <p:spPr>
            <a:xfrm rot="251841">
              <a:off x="5118272" y="264089"/>
              <a:ext cx="118596" cy="13279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566" name="Shape 566"/>
          <p:cNvSpPr/>
          <p:nvPr/>
        </p:nvSpPr>
        <p:spPr>
          <a:xfrm>
            <a:off x="3929501" y="515599"/>
            <a:ext cx="48659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Right After the Eruption</a:t>
            </a:r>
          </a:p>
        </p:txBody>
      </p:sp>
      <p:sp>
        <p:nvSpPr>
          <p:cNvPr id="567" name="Shape 567"/>
          <p:cNvSpPr/>
          <p:nvPr/>
        </p:nvSpPr>
        <p:spPr>
          <a:xfrm>
            <a:off x="2271141" y="501014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
        <p:nvSpPr>
          <p:cNvPr id="568" name="Shape 568"/>
          <p:cNvSpPr/>
          <p:nvPr/>
        </p:nvSpPr>
        <p:spPr>
          <a:xfrm>
            <a:off x="8379730" y="50101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pic>
        <p:nvPicPr>
          <p:cNvPr id="569" name="image2.tif"/>
          <p:cNvPicPr/>
          <p:nvPr/>
        </p:nvPicPr>
        <p:blipFill>
          <a:blip r:embed="rId4">
            <a:extLst/>
          </a:blip>
          <a:stretch>
            <a:fillRect/>
          </a:stretch>
        </p:blipFill>
        <p:spPr>
          <a:xfrm>
            <a:off x="2946298" y="7398031"/>
            <a:ext cx="761311" cy="918248"/>
          </a:xfrm>
          <a:prstGeom prst="rect">
            <a:avLst/>
          </a:prstGeom>
          <a:ln w="12700">
            <a:miter lim="400000"/>
          </a:ln>
        </p:spPr>
      </p:pic>
      <p:pic>
        <p:nvPicPr>
          <p:cNvPr id="570" name="image3.tif"/>
          <p:cNvPicPr/>
          <p:nvPr/>
        </p:nvPicPr>
        <p:blipFill>
          <a:blip r:embed="rId5">
            <a:extLst/>
          </a:blip>
          <a:stretch>
            <a:fillRect/>
          </a:stretch>
        </p:blipFill>
        <p:spPr>
          <a:xfrm>
            <a:off x="1910911" y="7422405"/>
            <a:ext cx="796556" cy="869501"/>
          </a:xfrm>
          <a:prstGeom prst="rect">
            <a:avLst/>
          </a:prstGeom>
          <a:ln w="12700">
            <a:miter lim="400000"/>
          </a:ln>
        </p:spPr>
      </p:pic>
      <p:pic>
        <p:nvPicPr>
          <p:cNvPr id="571" name="image4.tif"/>
          <p:cNvPicPr/>
          <p:nvPr/>
        </p:nvPicPr>
        <p:blipFill>
          <a:blip r:embed="rId6">
            <a:extLst/>
          </a:blip>
          <a:stretch>
            <a:fillRect/>
          </a:stretch>
        </p:blipFill>
        <p:spPr>
          <a:xfrm>
            <a:off x="935937" y="7442564"/>
            <a:ext cx="736143" cy="869501"/>
          </a:xfrm>
          <a:prstGeom prst="rect">
            <a:avLst/>
          </a:prstGeom>
          <a:ln w="12700">
            <a:miter lim="400000"/>
          </a:ln>
        </p:spPr>
      </p:pic>
      <p:pic>
        <p:nvPicPr>
          <p:cNvPr id="572" name="image5.tif"/>
          <p:cNvPicPr/>
          <p:nvPr/>
        </p:nvPicPr>
        <p:blipFill>
          <a:blip r:embed="rId7">
            <a:extLst/>
          </a:blip>
          <a:stretch>
            <a:fillRect/>
          </a:stretch>
        </p:blipFill>
        <p:spPr>
          <a:xfrm>
            <a:off x="3946440" y="7401982"/>
            <a:ext cx="999079" cy="910346"/>
          </a:xfrm>
          <a:prstGeom prst="rect">
            <a:avLst/>
          </a:prstGeom>
          <a:ln w="12700">
            <a:miter lim="400000"/>
          </a:ln>
        </p:spPr>
      </p:pic>
      <p:pic>
        <p:nvPicPr>
          <p:cNvPr id="573" name="image6.tif"/>
          <p:cNvPicPr/>
          <p:nvPr/>
        </p:nvPicPr>
        <p:blipFill>
          <a:blip r:embed="rId8">
            <a:extLst/>
          </a:blip>
          <a:stretch>
            <a:fillRect/>
          </a:stretch>
        </p:blipFill>
        <p:spPr>
          <a:xfrm>
            <a:off x="5184350" y="7380816"/>
            <a:ext cx="836499" cy="952678"/>
          </a:xfrm>
          <a:prstGeom prst="rect">
            <a:avLst/>
          </a:prstGeom>
          <a:ln w="12700">
            <a:miter lim="400000"/>
          </a:ln>
        </p:spPr>
      </p:pic>
      <p:pic>
        <p:nvPicPr>
          <p:cNvPr id="574" name="image7.tif"/>
          <p:cNvPicPr/>
          <p:nvPr/>
        </p:nvPicPr>
        <p:blipFill>
          <a:blip r:embed="rId9">
            <a:extLst/>
          </a:blip>
          <a:stretch>
            <a:fillRect/>
          </a:stretch>
        </p:blipFill>
        <p:spPr>
          <a:xfrm>
            <a:off x="6184493" y="7363882"/>
            <a:ext cx="872455" cy="986546"/>
          </a:xfrm>
          <a:prstGeom prst="rect">
            <a:avLst/>
          </a:prstGeom>
          <a:ln w="12700">
            <a:miter lim="400000"/>
          </a:ln>
        </p:spPr>
      </p:pic>
      <p:pic>
        <p:nvPicPr>
          <p:cNvPr id="575" name="image14.png"/>
          <p:cNvPicPr/>
          <p:nvPr/>
        </p:nvPicPr>
        <p:blipFill>
          <a:blip r:embed="rId10">
            <a:extLst/>
          </a:blip>
          <a:stretch>
            <a:fillRect/>
          </a:stretch>
        </p:blipFill>
        <p:spPr>
          <a:xfrm>
            <a:off x="7219880" y="7351990"/>
            <a:ext cx="1183854" cy="986545"/>
          </a:xfrm>
          <a:prstGeom prst="rect">
            <a:avLst/>
          </a:prstGeom>
          <a:ln w="12700">
            <a:miter lim="400000"/>
          </a:ln>
        </p:spPr>
      </p:pic>
      <p:pic>
        <p:nvPicPr>
          <p:cNvPr id="576" name="image15.png"/>
          <p:cNvPicPr/>
          <p:nvPr/>
        </p:nvPicPr>
        <p:blipFill>
          <a:blip r:embed="rId11">
            <a:extLst/>
          </a:blip>
          <a:stretch>
            <a:fillRect/>
          </a:stretch>
        </p:blipFill>
        <p:spPr>
          <a:xfrm>
            <a:off x="7413528" y="8462432"/>
            <a:ext cx="796557" cy="538518"/>
          </a:xfrm>
          <a:prstGeom prst="rect">
            <a:avLst/>
          </a:prstGeom>
          <a:ln w="12700">
            <a:miter lim="400000"/>
          </a:ln>
        </p:spPr>
      </p:pic>
      <p:pic>
        <p:nvPicPr>
          <p:cNvPr id="577" name="image16.png"/>
          <p:cNvPicPr/>
          <p:nvPr/>
        </p:nvPicPr>
        <p:blipFill>
          <a:blip r:embed="rId12">
            <a:extLst/>
          </a:blip>
          <a:stretch>
            <a:fillRect/>
          </a:stretch>
        </p:blipFill>
        <p:spPr>
          <a:xfrm>
            <a:off x="8566667" y="7343485"/>
            <a:ext cx="1003556" cy="1003555"/>
          </a:xfrm>
          <a:prstGeom prst="rect">
            <a:avLst/>
          </a:prstGeom>
          <a:ln w="12700">
            <a:miter lim="400000"/>
          </a:ln>
        </p:spPr>
      </p:pic>
      <p:pic>
        <p:nvPicPr>
          <p:cNvPr id="578" name="image17.png"/>
          <p:cNvPicPr/>
          <p:nvPr/>
        </p:nvPicPr>
        <p:blipFill>
          <a:blip r:embed="rId13">
            <a:extLst/>
          </a:blip>
          <a:stretch>
            <a:fillRect/>
          </a:stretch>
        </p:blipFill>
        <p:spPr>
          <a:xfrm>
            <a:off x="9733154" y="7357532"/>
            <a:ext cx="748470" cy="999246"/>
          </a:xfrm>
          <a:prstGeom prst="rect">
            <a:avLst/>
          </a:prstGeom>
          <a:ln w="12700">
            <a:miter lim="400000"/>
          </a:ln>
        </p:spPr>
      </p:pic>
      <p:sp>
        <p:nvSpPr>
          <p:cNvPr id="579" name="Shape 579"/>
          <p:cNvSpPr/>
          <p:nvPr/>
        </p:nvSpPr>
        <p:spPr>
          <a:xfrm flipV="1">
            <a:off x="2243402" y="5860922"/>
            <a:ext cx="453430" cy="1358411"/>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580" name="Shape 580"/>
          <p:cNvSpPr/>
          <p:nvPr/>
        </p:nvSpPr>
        <p:spPr>
          <a:xfrm flipV="1">
            <a:off x="4484372" y="5684661"/>
            <a:ext cx="4271985"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581" name="Shape 581"/>
          <p:cNvSpPr/>
          <p:nvPr/>
        </p:nvSpPr>
        <p:spPr>
          <a:xfrm flipH="1" flipV="1">
            <a:off x="3306649" y="5682969"/>
            <a:ext cx="2278663" cy="1643902"/>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582" name="Shape 582"/>
          <p:cNvSpPr/>
          <p:nvPr/>
        </p:nvSpPr>
        <p:spPr>
          <a:xfrm flipH="1" flipV="1">
            <a:off x="3460502" y="5686191"/>
            <a:ext cx="3315897" cy="1637460"/>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583" name="Shape 583"/>
          <p:cNvSpPr/>
          <p:nvPr/>
        </p:nvSpPr>
        <p:spPr>
          <a:xfrm flipH="1" flipV="1">
            <a:off x="3136917" y="5732231"/>
            <a:ext cx="4622779" cy="1591420"/>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584" name="Shape 584"/>
          <p:cNvSpPr/>
          <p:nvPr/>
        </p:nvSpPr>
        <p:spPr>
          <a:xfrm flipH="1" flipV="1">
            <a:off x="2949062" y="5982146"/>
            <a:ext cx="6217650" cy="1364526"/>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585" name="Shape 585"/>
          <p:cNvSpPr/>
          <p:nvPr/>
        </p:nvSpPr>
        <p:spPr>
          <a:xfrm>
            <a:off x="3366120" y="5591244"/>
            <a:ext cx="6805960" cy="1818847"/>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580"/>
                                        </p:tgtEl>
                                        <p:attrNameLst>
                                          <p:attrName>style.visibility</p:attrName>
                                        </p:attrNameLst>
                                      </p:cBhvr>
                                      <p:to>
                                        <p:strVal val="visible"/>
                                      </p:to>
                                    </p:set>
                                    <p:animEffect filter="box(out)" transition="in">
                                      <p:cBhvr>
                                        <p:cTn id="7" dur="500"/>
                                        <p:tgtEl>
                                          <p:spTgt spid="580"/>
                                        </p:tgtEl>
                                      </p:cBhvr>
                                    </p:animEffect>
                                  </p:childTnLst>
                                </p:cTn>
                              </p:par>
                            </p:childTnLst>
                          </p:cTn>
                        </p:par>
                        <p:par>
                          <p:cTn id="8" fill="hold">
                            <p:stCondLst>
                              <p:cond delay="500"/>
                            </p:stCondLst>
                            <p:childTnLst>
                              <p:par>
                                <p:cTn id="9" nodeType="afterEffect" presetClass="entr" presetSubtype="32" presetID="4" grpId="2" fill="hold">
                                  <p:stCondLst>
                                    <p:cond delay="200"/>
                                  </p:stCondLst>
                                  <p:iterate type="el" backwards="0">
                                    <p:tmAbs val="0"/>
                                  </p:iterate>
                                  <p:childTnLst>
                                    <p:set>
                                      <p:cBhvr>
                                        <p:cTn id="10" fill="hold"/>
                                        <p:tgtEl>
                                          <p:spTgt spid="579"/>
                                        </p:tgtEl>
                                        <p:attrNameLst>
                                          <p:attrName>style.visibility</p:attrName>
                                        </p:attrNameLst>
                                      </p:cBhvr>
                                      <p:to>
                                        <p:strVal val="visible"/>
                                      </p:to>
                                    </p:set>
                                    <p:animEffect filter="box(out)" transition="in">
                                      <p:cBhvr>
                                        <p:cTn id="11" dur="500"/>
                                        <p:tgtEl>
                                          <p:spTgt spid="579"/>
                                        </p:tgtEl>
                                      </p:cBhvr>
                                    </p:animEffect>
                                  </p:childTnLst>
                                </p:cTn>
                              </p:par>
                            </p:childTnLst>
                          </p:cTn>
                        </p:par>
                        <p:par>
                          <p:cTn id="12" fill="hold">
                            <p:stCondLst>
                              <p:cond delay="1200"/>
                            </p:stCondLst>
                            <p:childTnLst>
                              <p:par>
                                <p:cTn id="13" nodeType="afterEffect" presetClass="entr" presetSubtype="32" presetID="4" grpId="3" fill="hold">
                                  <p:stCondLst>
                                    <p:cond delay="200"/>
                                  </p:stCondLst>
                                  <p:iterate type="el" backwards="0">
                                    <p:tmAbs val="0"/>
                                  </p:iterate>
                                  <p:childTnLst>
                                    <p:set>
                                      <p:cBhvr>
                                        <p:cTn id="14" fill="hold"/>
                                        <p:tgtEl>
                                          <p:spTgt spid="581"/>
                                        </p:tgtEl>
                                        <p:attrNameLst>
                                          <p:attrName>style.visibility</p:attrName>
                                        </p:attrNameLst>
                                      </p:cBhvr>
                                      <p:to>
                                        <p:strVal val="visible"/>
                                      </p:to>
                                    </p:set>
                                    <p:animEffect filter="box(out)" transition="in">
                                      <p:cBhvr>
                                        <p:cTn id="15" dur="500"/>
                                        <p:tgtEl>
                                          <p:spTgt spid="581"/>
                                        </p:tgtEl>
                                      </p:cBhvr>
                                    </p:animEffect>
                                  </p:childTnLst>
                                </p:cTn>
                              </p:par>
                            </p:childTnLst>
                          </p:cTn>
                        </p:par>
                        <p:par>
                          <p:cTn id="16" fill="hold">
                            <p:stCondLst>
                              <p:cond delay="1900"/>
                            </p:stCondLst>
                            <p:childTnLst>
                              <p:par>
                                <p:cTn id="17" nodeType="afterEffect" presetClass="entr" presetSubtype="32" presetID="4" grpId="4" fill="hold">
                                  <p:stCondLst>
                                    <p:cond delay="200"/>
                                  </p:stCondLst>
                                  <p:iterate type="el" backwards="0">
                                    <p:tmAbs val="0"/>
                                  </p:iterate>
                                  <p:childTnLst>
                                    <p:set>
                                      <p:cBhvr>
                                        <p:cTn id="18" fill="hold"/>
                                        <p:tgtEl>
                                          <p:spTgt spid="582"/>
                                        </p:tgtEl>
                                        <p:attrNameLst>
                                          <p:attrName>style.visibility</p:attrName>
                                        </p:attrNameLst>
                                      </p:cBhvr>
                                      <p:to>
                                        <p:strVal val="visible"/>
                                      </p:to>
                                    </p:set>
                                    <p:animEffect filter="box(out)" transition="in">
                                      <p:cBhvr>
                                        <p:cTn id="19" dur="500"/>
                                        <p:tgtEl>
                                          <p:spTgt spid="582"/>
                                        </p:tgtEl>
                                      </p:cBhvr>
                                    </p:animEffect>
                                  </p:childTnLst>
                                </p:cTn>
                              </p:par>
                            </p:childTnLst>
                          </p:cTn>
                        </p:par>
                        <p:par>
                          <p:cTn id="20" fill="hold">
                            <p:stCondLst>
                              <p:cond delay="2600"/>
                            </p:stCondLst>
                            <p:childTnLst>
                              <p:par>
                                <p:cTn id="21" nodeType="afterEffect" presetClass="entr" presetSubtype="32" presetID="4" grpId="5" fill="hold">
                                  <p:stCondLst>
                                    <p:cond delay="200"/>
                                  </p:stCondLst>
                                  <p:iterate type="el" backwards="0">
                                    <p:tmAbs val="0"/>
                                  </p:iterate>
                                  <p:childTnLst>
                                    <p:set>
                                      <p:cBhvr>
                                        <p:cTn id="22" fill="hold"/>
                                        <p:tgtEl>
                                          <p:spTgt spid="583"/>
                                        </p:tgtEl>
                                        <p:attrNameLst>
                                          <p:attrName>style.visibility</p:attrName>
                                        </p:attrNameLst>
                                      </p:cBhvr>
                                      <p:to>
                                        <p:strVal val="visible"/>
                                      </p:to>
                                    </p:set>
                                    <p:animEffect filter="box(out)" transition="in">
                                      <p:cBhvr>
                                        <p:cTn id="23" dur="500"/>
                                        <p:tgtEl>
                                          <p:spTgt spid="583"/>
                                        </p:tgtEl>
                                      </p:cBhvr>
                                    </p:animEffect>
                                  </p:childTnLst>
                                </p:cTn>
                              </p:par>
                            </p:childTnLst>
                          </p:cTn>
                        </p:par>
                        <p:par>
                          <p:cTn id="24" fill="hold">
                            <p:stCondLst>
                              <p:cond delay="3300"/>
                            </p:stCondLst>
                            <p:childTnLst>
                              <p:par>
                                <p:cTn id="25" nodeType="afterEffect" presetClass="entr" presetSubtype="32" presetID="4" grpId="6" fill="hold">
                                  <p:stCondLst>
                                    <p:cond delay="200"/>
                                  </p:stCondLst>
                                  <p:iterate type="el" backwards="0">
                                    <p:tmAbs val="0"/>
                                  </p:iterate>
                                  <p:childTnLst>
                                    <p:set>
                                      <p:cBhvr>
                                        <p:cTn id="26" fill="hold"/>
                                        <p:tgtEl>
                                          <p:spTgt spid="584"/>
                                        </p:tgtEl>
                                        <p:attrNameLst>
                                          <p:attrName>style.visibility</p:attrName>
                                        </p:attrNameLst>
                                      </p:cBhvr>
                                      <p:to>
                                        <p:strVal val="visible"/>
                                      </p:to>
                                    </p:set>
                                    <p:animEffect filter="box(out)" transition="in">
                                      <p:cBhvr>
                                        <p:cTn id="27" dur="500"/>
                                        <p:tgtEl>
                                          <p:spTgt spid="584"/>
                                        </p:tgtEl>
                                      </p:cBhvr>
                                    </p:animEffect>
                                  </p:childTnLst>
                                </p:cTn>
                              </p:par>
                            </p:childTnLst>
                          </p:cTn>
                        </p:par>
                        <p:par>
                          <p:cTn id="28" fill="hold">
                            <p:stCondLst>
                              <p:cond delay="4000"/>
                            </p:stCondLst>
                            <p:childTnLst>
                              <p:par>
                                <p:cTn id="29" nodeType="afterEffect" presetClass="entr" presetSubtype="32" presetID="4" grpId="7" fill="hold">
                                  <p:stCondLst>
                                    <p:cond delay="200"/>
                                  </p:stCondLst>
                                  <p:iterate type="el" backwards="0">
                                    <p:tmAbs val="0"/>
                                  </p:iterate>
                                  <p:childTnLst>
                                    <p:set>
                                      <p:cBhvr>
                                        <p:cTn id="30" fill="hold"/>
                                        <p:tgtEl>
                                          <p:spTgt spid="585"/>
                                        </p:tgtEl>
                                        <p:attrNameLst>
                                          <p:attrName>style.visibility</p:attrName>
                                        </p:attrNameLst>
                                      </p:cBhvr>
                                      <p:to>
                                        <p:strVal val="visible"/>
                                      </p:to>
                                    </p:set>
                                    <p:animEffect filter="box(out)" transition="in">
                                      <p:cBhvr>
                                        <p:cTn id="31" dur="5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3" grpId="5"/>
      <p:bldP build="whole" bldLvl="1" animBg="1" rev="0" advAuto="0" spid="581" grpId="3"/>
      <p:bldP build="whole" bldLvl="1" animBg="1" rev="0" advAuto="0" spid="584" grpId="6"/>
      <p:bldP build="whole" bldLvl="1" animBg="1" rev="0" advAuto="0" spid="579" grpId="2"/>
      <p:bldP build="whole" bldLvl="1" animBg="1" rev="0" advAuto="0" spid="582" grpId="4"/>
      <p:bldP build="whole" bldLvl="1" animBg="1" rev="0" advAuto="0" spid="585" grpId="7"/>
      <p:bldP build="whole" bldLvl="1" animBg="1" rev="0" advAuto="0" spid="58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13" name="Group 613"/>
          <p:cNvGrpSpPr/>
          <p:nvPr/>
        </p:nvGrpSpPr>
        <p:grpSpPr>
          <a:xfrm>
            <a:off x="1365196" y="1140121"/>
            <a:ext cx="10807808" cy="2403153"/>
            <a:chOff x="0" y="0"/>
            <a:chExt cx="10807806" cy="2403152"/>
          </a:xfrm>
        </p:grpSpPr>
        <p:sp>
          <p:nvSpPr>
            <p:cNvPr id="589" name="Shape 589"/>
            <p:cNvSpPr/>
            <p:nvPr/>
          </p:nvSpPr>
          <p:spPr>
            <a:xfrm>
              <a:off x="0" y="2403152"/>
              <a:ext cx="10807807"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590" name="image3.png"/>
            <p:cNvPicPr/>
            <p:nvPr/>
          </p:nvPicPr>
          <p:blipFill>
            <a:blip r:embed="rId3">
              <a:extLst/>
            </a:blip>
            <a:stretch>
              <a:fillRect/>
            </a:stretch>
          </p:blipFill>
          <p:spPr>
            <a:xfrm>
              <a:off x="219127" y="1990583"/>
              <a:ext cx="512158" cy="287378"/>
            </a:xfrm>
            <a:prstGeom prst="rect">
              <a:avLst/>
            </a:prstGeom>
            <a:ln w="12700" cap="flat">
              <a:noFill/>
              <a:miter lim="400000"/>
            </a:ln>
            <a:effectLst/>
          </p:spPr>
        </p:pic>
        <p:pic>
          <p:nvPicPr>
            <p:cNvPr id="591" name="image3.png"/>
            <p:cNvPicPr/>
            <p:nvPr/>
          </p:nvPicPr>
          <p:blipFill>
            <a:blip r:embed="rId3">
              <a:extLst/>
            </a:blip>
            <a:stretch>
              <a:fillRect/>
            </a:stretch>
          </p:blipFill>
          <p:spPr>
            <a:xfrm>
              <a:off x="2957329" y="1211095"/>
              <a:ext cx="512158" cy="287379"/>
            </a:xfrm>
            <a:prstGeom prst="rect">
              <a:avLst/>
            </a:prstGeom>
            <a:ln w="12700" cap="flat">
              <a:noFill/>
              <a:miter lim="400000"/>
            </a:ln>
            <a:effectLst/>
          </p:spPr>
        </p:pic>
        <p:pic>
          <p:nvPicPr>
            <p:cNvPr id="592" name="image3.png"/>
            <p:cNvPicPr/>
            <p:nvPr/>
          </p:nvPicPr>
          <p:blipFill>
            <a:blip r:embed="rId3">
              <a:extLst/>
            </a:blip>
            <a:stretch>
              <a:fillRect/>
            </a:stretch>
          </p:blipFill>
          <p:spPr>
            <a:xfrm>
              <a:off x="5635573" y="1630819"/>
              <a:ext cx="512158" cy="287379"/>
            </a:xfrm>
            <a:prstGeom prst="rect">
              <a:avLst/>
            </a:prstGeom>
            <a:ln w="12700" cap="flat">
              <a:noFill/>
              <a:miter lim="400000"/>
            </a:ln>
            <a:effectLst/>
          </p:spPr>
        </p:pic>
        <p:pic>
          <p:nvPicPr>
            <p:cNvPr id="593" name="image3.png"/>
            <p:cNvPicPr/>
            <p:nvPr/>
          </p:nvPicPr>
          <p:blipFill>
            <a:blip r:embed="rId3">
              <a:extLst/>
            </a:blip>
            <a:stretch>
              <a:fillRect/>
            </a:stretch>
          </p:blipFill>
          <p:spPr>
            <a:xfrm>
              <a:off x="9533015" y="871318"/>
              <a:ext cx="512158" cy="287378"/>
            </a:xfrm>
            <a:prstGeom prst="rect">
              <a:avLst/>
            </a:prstGeom>
            <a:ln w="12700" cap="flat">
              <a:noFill/>
              <a:miter lim="400000"/>
            </a:ln>
            <a:effectLst/>
          </p:spPr>
        </p:pic>
        <p:sp>
          <p:nvSpPr>
            <p:cNvPr id="594" name="Shape 594"/>
            <p:cNvSpPr/>
            <p:nvPr/>
          </p:nvSpPr>
          <p:spPr>
            <a:xfrm>
              <a:off x="1237305" y="1642316"/>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95" name="Shape 595"/>
            <p:cNvSpPr/>
            <p:nvPr/>
          </p:nvSpPr>
          <p:spPr>
            <a:xfrm>
              <a:off x="1617056" y="1439450"/>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96" name="Shape 596"/>
            <p:cNvSpPr/>
            <p:nvPr/>
          </p:nvSpPr>
          <p:spPr>
            <a:xfrm>
              <a:off x="1998777" y="1642316"/>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97" name="Shape 597"/>
            <p:cNvSpPr/>
            <p:nvPr/>
          </p:nvSpPr>
          <p:spPr>
            <a:xfrm>
              <a:off x="2437269" y="1926214"/>
              <a:ext cx="163739"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598" name="Shape 598"/>
            <p:cNvSpPr/>
            <p:nvPr/>
          </p:nvSpPr>
          <p:spPr>
            <a:xfrm>
              <a:off x="1618041" y="1799214"/>
              <a:ext cx="163740"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604" name="Group 604"/>
            <p:cNvGrpSpPr/>
            <p:nvPr/>
          </p:nvGrpSpPr>
          <p:grpSpPr>
            <a:xfrm>
              <a:off x="4243107" y="977696"/>
              <a:ext cx="1292279" cy="897075"/>
              <a:chOff x="0" y="0"/>
              <a:chExt cx="1292278" cy="897073"/>
            </a:xfrm>
          </p:grpSpPr>
          <p:sp>
            <p:nvSpPr>
              <p:cNvPr id="599" name="Shape 599"/>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0" name="Shape 600"/>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1" name="Shape 601"/>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2" name="Shape 602"/>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3" name="Shape 603"/>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605" name="Shape 605"/>
            <p:cNvSpPr/>
            <p:nvPr/>
          </p:nvSpPr>
          <p:spPr>
            <a:xfrm rot="251841">
              <a:off x="6698301" y="665267"/>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6" name="Shape 606"/>
            <p:cNvSpPr/>
            <p:nvPr/>
          </p:nvSpPr>
          <p:spPr>
            <a:xfrm rot="251841">
              <a:off x="7091881" y="490740"/>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7" name="Shape 607"/>
            <p:cNvSpPr/>
            <p:nvPr/>
          </p:nvSpPr>
          <p:spPr>
            <a:xfrm rot="251841">
              <a:off x="7457730" y="721001"/>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8" name="Shape 608"/>
            <p:cNvSpPr/>
            <p:nvPr/>
          </p:nvSpPr>
          <p:spPr>
            <a:xfrm rot="251841">
              <a:off x="7874266" y="1036232"/>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09" name="Shape 609"/>
            <p:cNvSpPr/>
            <p:nvPr/>
          </p:nvSpPr>
          <p:spPr>
            <a:xfrm rot="251841">
              <a:off x="7066533" y="849611"/>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610" name="image8.png"/>
            <p:cNvPicPr/>
            <p:nvPr/>
          </p:nvPicPr>
          <p:blipFill>
            <a:blip r:embed="rId4">
              <a:extLst/>
            </a:blip>
            <a:stretch>
              <a:fillRect/>
            </a:stretch>
          </p:blipFill>
          <p:spPr>
            <a:xfrm>
              <a:off x="158079" y="1501123"/>
              <a:ext cx="634253" cy="546771"/>
            </a:xfrm>
            <a:prstGeom prst="rect">
              <a:avLst/>
            </a:prstGeom>
            <a:ln w="12700" cap="flat">
              <a:noFill/>
              <a:miter lim="400000"/>
            </a:ln>
            <a:effectLst/>
          </p:spPr>
        </p:pic>
        <p:pic>
          <p:nvPicPr>
            <p:cNvPr id="611" name="image8.png"/>
            <p:cNvPicPr/>
            <p:nvPr/>
          </p:nvPicPr>
          <p:blipFill>
            <a:blip r:embed="rId4">
              <a:extLst/>
            </a:blip>
            <a:stretch>
              <a:fillRect/>
            </a:stretch>
          </p:blipFill>
          <p:spPr>
            <a:xfrm>
              <a:off x="5574525" y="1081399"/>
              <a:ext cx="634254" cy="546771"/>
            </a:xfrm>
            <a:prstGeom prst="rect">
              <a:avLst/>
            </a:prstGeom>
            <a:ln w="12700" cap="flat">
              <a:noFill/>
              <a:miter lim="400000"/>
            </a:ln>
            <a:effectLst/>
          </p:spPr>
        </p:pic>
        <p:pic>
          <p:nvPicPr>
            <p:cNvPr id="612" name="image8.png"/>
            <p:cNvPicPr/>
            <p:nvPr/>
          </p:nvPicPr>
          <p:blipFill>
            <a:blip r:embed="rId4">
              <a:extLst/>
            </a:blip>
            <a:stretch>
              <a:fillRect/>
            </a:stretch>
          </p:blipFill>
          <p:spPr>
            <a:xfrm>
              <a:off x="6856936" y="0"/>
              <a:ext cx="634253" cy="546769"/>
            </a:xfrm>
            <a:prstGeom prst="rect">
              <a:avLst/>
            </a:prstGeom>
            <a:ln w="12700" cap="flat">
              <a:noFill/>
              <a:miter lim="400000"/>
            </a:ln>
            <a:effectLst/>
          </p:spPr>
        </p:pic>
      </p:grpSp>
      <p:sp>
        <p:nvSpPr>
          <p:cNvPr id="614" name="Shape 614"/>
          <p:cNvSpPr/>
          <p:nvPr/>
        </p:nvSpPr>
        <p:spPr>
          <a:xfrm>
            <a:off x="2271140" y="501014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Visit</a:t>
            </a:r>
          </a:p>
        </p:txBody>
      </p:sp>
      <p:sp>
        <p:nvSpPr>
          <p:cNvPr id="615" name="Shape 615"/>
          <p:cNvSpPr/>
          <p:nvPr/>
        </p:nvSpPr>
        <p:spPr>
          <a:xfrm>
            <a:off x="8379731" y="50101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Live</a:t>
            </a:r>
          </a:p>
        </p:txBody>
      </p:sp>
      <p:grpSp>
        <p:nvGrpSpPr>
          <p:cNvPr id="626" name="Group 626"/>
          <p:cNvGrpSpPr/>
          <p:nvPr/>
        </p:nvGrpSpPr>
        <p:grpSpPr>
          <a:xfrm>
            <a:off x="1460871" y="7360418"/>
            <a:ext cx="9545686" cy="1657466"/>
            <a:chOff x="0" y="0"/>
            <a:chExt cx="9545684" cy="1657464"/>
          </a:xfrm>
        </p:grpSpPr>
        <p:pic>
          <p:nvPicPr>
            <p:cNvPr id="616" name="image2.tif"/>
            <p:cNvPicPr/>
            <p:nvPr/>
          </p:nvPicPr>
          <p:blipFill>
            <a:blip r:embed="rId5">
              <a:extLst/>
            </a:blip>
            <a:stretch>
              <a:fillRect/>
            </a:stretch>
          </p:blipFill>
          <p:spPr>
            <a:xfrm>
              <a:off x="2010360" y="54546"/>
              <a:ext cx="761311" cy="918248"/>
            </a:xfrm>
            <a:prstGeom prst="rect">
              <a:avLst/>
            </a:prstGeom>
            <a:ln w="12700" cap="flat">
              <a:noFill/>
              <a:miter lim="400000"/>
            </a:ln>
            <a:effectLst/>
          </p:spPr>
        </p:pic>
        <p:pic>
          <p:nvPicPr>
            <p:cNvPr id="617" name="image3.tif"/>
            <p:cNvPicPr/>
            <p:nvPr/>
          </p:nvPicPr>
          <p:blipFill>
            <a:blip r:embed="rId6">
              <a:extLst/>
            </a:blip>
            <a:stretch>
              <a:fillRect/>
            </a:stretch>
          </p:blipFill>
          <p:spPr>
            <a:xfrm>
              <a:off x="974973" y="78920"/>
              <a:ext cx="796556" cy="869501"/>
            </a:xfrm>
            <a:prstGeom prst="rect">
              <a:avLst/>
            </a:prstGeom>
            <a:ln w="12700" cap="flat">
              <a:noFill/>
              <a:miter lim="400000"/>
            </a:ln>
            <a:effectLst/>
          </p:spPr>
        </p:pic>
        <p:pic>
          <p:nvPicPr>
            <p:cNvPr id="618" name="image4.tif"/>
            <p:cNvPicPr/>
            <p:nvPr/>
          </p:nvPicPr>
          <p:blipFill>
            <a:blip r:embed="rId7">
              <a:extLst/>
            </a:blip>
            <a:stretch>
              <a:fillRect/>
            </a:stretch>
          </p:blipFill>
          <p:spPr>
            <a:xfrm>
              <a:off x="-1" y="99079"/>
              <a:ext cx="736143" cy="869501"/>
            </a:xfrm>
            <a:prstGeom prst="rect">
              <a:avLst/>
            </a:prstGeom>
            <a:ln w="12700" cap="flat">
              <a:noFill/>
              <a:miter lim="400000"/>
            </a:ln>
            <a:effectLst/>
          </p:spPr>
        </p:pic>
        <p:pic>
          <p:nvPicPr>
            <p:cNvPr id="619" name="image5.tif"/>
            <p:cNvPicPr/>
            <p:nvPr/>
          </p:nvPicPr>
          <p:blipFill>
            <a:blip r:embed="rId8">
              <a:extLst/>
            </a:blip>
            <a:stretch>
              <a:fillRect/>
            </a:stretch>
          </p:blipFill>
          <p:spPr>
            <a:xfrm>
              <a:off x="3010502" y="58497"/>
              <a:ext cx="999079" cy="910346"/>
            </a:xfrm>
            <a:prstGeom prst="rect">
              <a:avLst/>
            </a:prstGeom>
            <a:ln w="12700" cap="flat">
              <a:noFill/>
              <a:miter lim="400000"/>
            </a:ln>
            <a:effectLst/>
          </p:spPr>
        </p:pic>
        <p:pic>
          <p:nvPicPr>
            <p:cNvPr id="620" name="image6.tif"/>
            <p:cNvPicPr/>
            <p:nvPr/>
          </p:nvPicPr>
          <p:blipFill>
            <a:blip r:embed="rId9">
              <a:extLst/>
            </a:blip>
            <a:stretch>
              <a:fillRect/>
            </a:stretch>
          </p:blipFill>
          <p:spPr>
            <a:xfrm>
              <a:off x="4248412" y="37331"/>
              <a:ext cx="836498" cy="952678"/>
            </a:xfrm>
            <a:prstGeom prst="rect">
              <a:avLst/>
            </a:prstGeom>
            <a:ln w="12700" cap="flat">
              <a:noFill/>
              <a:miter lim="400000"/>
            </a:ln>
            <a:effectLst/>
          </p:spPr>
        </p:pic>
        <p:pic>
          <p:nvPicPr>
            <p:cNvPr id="621" name="image7.tif"/>
            <p:cNvPicPr/>
            <p:nvPr/>
          </p:nvPicPr>
          <p:blipFill>
            <a:blip r:embed="rId10">
              <a:extLst/>
            </a:blip>
            <a:stretch>
              <a:fillRect/>
            </a:stretch>
          </p:blipFill>
          <p:spPr>
            <a:xfrm>
              <a:off x="5248554" y="20396"/>
              <a:ext cx="872455" cy="986547"/>
            </a:xfrm>
            <a:prstGeom prst="rect">
              <a:avLst/>
            </a:prstGeom>
            <a:ln w="12700" cap="flat">
              <a:noFill/>
              <a:miter lim="400000"/>
            </a:ln>
            <a:effectLst/>
          </p:spPr>
        </p:pic>
        <p:pic>
          <p:nvPicPr>
            <p:cNvPr id="622" name="image14.png"/>
            <p:cNvPicPr/>
            <p:nvPr/>
          </p:nvPicPr>
          <p:blipFill>
            <a:blip r:embed="rId11">
              <a:extLst/>
            </a:blip>
            <a:stretch>
              <a:fillRect/>
            </a:stretch>
          </p:blipFill>
          <p:spPr>
            <a:xfrm>
              <a:off x="6283941" y="8505"/>
              <a:ext cx="1183854" cy="986545"/>
            </a:xfrm>
            <a:prstGeom prst="rect">
              <a:avLst/>
            </a:prstGeom>
            <a:ln w="12700" cap="flat">
              <a:noFill/>
              <a:miter lim="400000"/>
            </a:ln>
            <a:effectLst/>
          </p:spPr>
        </p:pic>
        <p:pic>
          <p:nvPicPr>
            <p:cNvPr id="623" name="image15.png"/>
            <p:cNvPicPr/>
            <p:nvPr/>
          </p:nvPicPr>
          <p:blipFill>
            <a:blip r:embed="rId12">
              <a:extLst/>
            </a:blip>
            <a:stretch>
              <a:fillRect/>
            </a:stretch>
          </p:blipFill>
          <p:spPr>
            <a:xfrm>
              <a:off x="6477590" y="1118947"/>
              <a:ext cx="796556" cy="538518"/>
            </a:xfrm>
            <a:prstGeom prst="rect">
              <a:avLst/>
            </a:prstGeom>
            <a:ln w="12700" cap="flat">
              <a:noFill/>
              <a:miter lim="400000"/>
            </a:ln>
            <a:effectLst/>
          </p:spPr>
        </p:pic>
        <p:pic>
          <p:nvPicPr>
            <p:cNvPr id="624" name="image16.png"/>
            <p:cNvPicPr/>
            <p:nvPr/>
          </p:nvPicPr>
          <p:blipFill>
            <a:blip r:embed="rId13">
              <a:extLst/>
            </a:blip>
            <a:stretch>
              <a:fillRect/>
            </a:stretch>
          </p:blipFill>
          <p:spPr>
            <a:xfrm>
              <a:off x="7630728" y="0"/>
              <a:ext cx="1003556" cy="1003555"/>
            </a:xfrm>
            <a:prstGeom prst="rect">
              <a:avLst/>
            </a:prstGeom>
            <a:ln w="12700" cap="flat">
              <a:noFill/>
              <a:miter lim="400000"/>
            </a:ln>
            <a:effectLst/>
          </p:spPr>
        </p:pic>
        <p:pic>
          <p:nvPicPr>
            <p:cNvPr id="625" name="image17.png"/>
            <p:cNvPicPr/>
            <p:nvPr/>
          </p:nvPicPr>
          <p:blipFill>
            <a:blip r:embed="rId14">
              <a:extLst/>
            </a:blip>
            <a:stretch>
              <a:fillRect/>
            </a:stretch>
          </p:blipFill>
          <p:spPr>
            <a:xfrm>
              <a:off x="8797215" y="14046"/>
              <a:ext cx="748470" cy="999247"/>
            </a:xfrm>
            <a:prstGeom prst="rect">
              <a:avLst/>
            </a:prstGeom>
            <a:ln w="12700" cap="flat">
              <a:noFill/>
              <a:miter lim="400000"/>
            </a:ln>
            <a:effectLst/>
          </p:spPr>
        </p:pic>
      </p:grpSp>
      <p:sp>
        <p:nvSpPr>
          <p:cNvPr id="627" name="Shape 627"/>
          <p:cNvSpPr/>
          <p:nvPr/>
        </p:nvSpPr>
        <p:spPr>
          <a:xfrm>
            <a:off x="4719027" y="609599"/>
            <a:ext cx="3566746" cy="546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900"/>
            </a:lvl1pPr>
          </a:lstStyle>
          <a:p>
            <a:pPr lvl="0">
              <a:defRPr sz="1800"/>
            </a:pPr>
            <a:r>
              <a:rPr sz="2900"/>
              <a:t>Weeks After Eruption</a:t>
            </a:r>
          </a:p>
        </p:txBody>
      </p:sp>
      <p:sp>
        <p:nvSpPr>
          <p:cNvPr id="628" name="Shape 628"/>
          <p:cNvSpPr/>
          <p:nvPr/>
        </p:nvSpPr>
        <p:spPr>
          <a:xfrm flipV="1">
            <a:off x="5054599" y="5716190"/>
            <a:ext cx="3556970" cy="1516460"/>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56" name="Group 656"/>
          <p:cNvGrpSpPr/>
          <p:nvPr/>
        </p:nvGrpSpPr>
        <p:grpSpPr>
          <a:xfrm>
            <a:off x="1365196" y="1140121"/>
            <a:ext cx="10807808" cy="2403153"/>
            <a:chOff x="0" y="0"/>
            <a:chExt cx="10807806" cy="2403152"/>
          </a:xfrm>
        </p:grpSpPr>
        <p:sp>
          <p:nvSpPr>
            <p:cNvPr id="632" name="Shape 632"/>
            <p:cNvSpPr/>
            <p:nvPr/>
          </p:nvSpPr>
          <p:spPr>
            <a:xfrm>
              <a:off x="0" y="2403152"/>
              <a:ext cx="10807807"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633" name="image3.png"/>
            <p:cNvPicPr/>
            <p:nvPr/>
          </p:nvPicPr>
          <p:blipFill>
            <a:blip r:embed="rId3">
              <a:extLst/>
            </a:blip>
            <a:stretch>
              <a:fillRect/>
            </a:stretch>
          </p:blipFill>
          <p:spPr>
            <a:xfrm>
              <a:off x="219127" y="1990583"/>
              <a:ext cx="512158" cy="287378"/>
            </a:xfrm>
            <a:prstGeom prst="rect">
              <a:avLst/>
            </a:prstGeom>
            <a:ln w="12700" cap="flat">
              <a:noFill/>
              <a:miter lim="400000"/>
            </a:ln>
            <a:effectLst/>
          </p:spPr>
        </p:pic>
        <p:pic>
          <p:nvPicPr>
            <p:cNvPr id="634" name="image3.png"/>
            <p:cNvPicPr/>
            <p:nvPr/>
          </p:nvPicPr>
          <p:blipFill>
            <a:blip r:embed="rId3">
              <a:extLst/>
            </a:blip>
            <a:stretch>
              <a:fillRect/>
            </a:stretch>
          </p:blipFill>
          <p:spPr>
            <a:xfrm>
              <a:off x="2957329" y="1211095"/>
              <a:ext cx="512158" cy="287379"/>
            </a:xfrm>
            <a:prstGeom prst="rect">
              <a:avLst/>
            </a:prstGeom>
            <a:ln w="12700" cap="flat">
              <a:noFill/>
              <a:miter lim="400000"/>
            </a:ln>
            <a:effectLst/>
          </p:spPr>
        </p:pic>
        <p:pic>
          <p:nvPicPr>
            <p:cNvPr id="635" name="image3.png"/>
            <p:cNvPicPr/>
            <p:nvPr/>
          </p:nvPicPr>
          <p:blipFill>
            <a:blip r:embed="rId3">
              <a:extLst/>
            </a:blip>
            <a:stretch>
              <a:fillRect/>
            </a:stretch>
          </p:blipFill>
          <p:spPr>
            <a:xfrm>
              <a:off x="5635573" y="1630819"/>
              <a:ext cx="512158" cy="287379"/>
            </a:xfrm>
            <a:prstGeom prst="rect">
              <a:avLst/>
            </a:prstGeom>
            <a:ln w="12700" cap="flat">
              <a:noFill/>
              <a:miter lim="400000"/>
            </a:ln>
            <a:effectLst/>
          </p:spPr>
        </p:pic>
        <p:pic>
          <p:nvPicPr>
            <p:cNvPr id="636" name="image3.png"/>
            <p:cNvPicPr/>
            <p:nvPr/>
          </p:nvPicPr>
          <p:blipFill>
            <a:blip r:embed="rId3">
              <a:extLst/>
            </a:blip>
            <a:stretch>
              <a:fillRect/>
            </a:stretch>
          </p:blipFill>
          <p:spPr>
            <a:xfrm>
              <a:off x="9533015" y="871318"/>
              <a:ext cx="512158" cy="287378"/>
            </a:xfrm>
            <a:prstGeom prst="rect">
              <a:avLst/>
            </a:prstGeom>
            <a:ln w="12700" cap="flat">
              <a:noFill/>
              <a:miter lim="400000"/>
            </a:ln>
            <a:effectLst/>
          </p:spPr>
        </p:pic>
        <p:sp>
          <p:nvSpPr>
            <p:cNvPr id="637" name="Shape 637"/>
            <p:cNvSpPr/>
            <p:nvPr/>
          </p:nvSpPr>
          <p:spPr>
            <a:xfrm>
              <a:off x="1237305" y="1642316"/>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38" name="Shape 638"/>
            <p:cNvSpPr/>
            <p:nvPr/>
          </p:nvSpPr>
          <p:spPr>
            <a:xfrm>
              <a:off x="1617056" y="1439450"/>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39" name="Shape 639"/>
            <p:cNvSpPr/>
            <p:nvPr/>
          </p:nvSpPr>
          <p:spPr>
            <a:xfrm>
              <a:off x="1998777" y="1642316"/>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0" name="Shape 640"/>
            <p:cNvSpPr/>
            <p:nvPr/>
          </p:nvSpPr>
          <p:spPr>
            <a:xfrm>
              <a:off x="2437269" y="1926214"/>
              <a:ext cx="163739"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1" name="Shape 641"/>
            <p:cNvSpPr/>
            <p:nvPr/>
          </p:nvSpPr>
          <p:spPr>
            <a:xfrm>
              <a:off x="1618041" y="1799214"/>
              <a:ext cx="163740"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647" name="Group 647"/>
            <p:cNvGrpSpPr/>
            <p:nvPr/>
          </p:nvGrpSpPr>
          <p:grpSpPr>
            <a:xfrm>
              <a:off x="4243107" y="977696"/>
              <a:ext cx="1292279" cy="897075"/>
              <a:chOff x="0" y="0"/>
              <a:chExt cx="1292278" cy="897073"/>
            </a:xfrm>
          </p:grpSpPr>
          <p:sp>
            <p:nvSpPr>
              <p:cNvPr id="642" name="Shape 642"/>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3" name="Shape 643"/>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4" name="Shape 644"/>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5" name="Shape 645"/>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6" name="Shape 646"/>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648" name="Shape 648"/>
            <p:cNvSpPr/>
            <p:nvPr/>
          </p:nvSpPr>
          <p:spPr>
            <a:xfrm rot="251841">
              <a:off x="6698301" y="665267"/>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49" name="Shape 649"/>
            <p:cNvSpPr/>
            <p:nvPr/>
          </p:nvSpPr>
          <p:spPr>
            <a:xfrm rot="251841">
              <a:off x="7091881" y="490740"/>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50" name="Shape 650"/>
            <p:cNvSpPr/>
            <p:nvPr/>
          </p:nvSpPr>
          <p:spPr>
            <a:xfrm rot="251841">
              <a:off x="7457730" y="721001"/>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51" name="Shape 651"/>
            <p:cNvSpPr/>
            <p:nvPr/>
          </p:nvSpPr>
          <p:spPr>
            <a:xfrm rot="251841">
              <a:off x="7874266" y="1036232"/>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52" name="Shape 652"/>
            <p:cNvSpPr/>
            <p:nvPr/>
          </p:nvSpPr>
          <p:spPr>
            <a:xfrm rot="251841">
              <a:off x="7066533" y="849611"/>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653" name="image8.png"/>
            <p:cNvPicPr/>
            <p:nvPr/>
          </p:nvPicPr>
          <p:blipFill>
            <a:blip r:embed="rId4">
              <a:extLst/>
            </a:blip>
            <a:stretch>
              <a:fillRect/>
            </a:stretch>
          </p:blipFill>
          <p:spPr>
            <a:xfrm>
              <a:off x="158079" y="1501123"/>
              <a:ext cx="634253" cy="546771"/>
            </a:xfrm>
            <a:prstGeom prst="rect">
              <a:avLst/>
            </a:prstGeom>
            <a:ln w="12700" cap="flat">
              <a:noFill/>
              <a:miter lim="400000"/>
            </a:ln>
            <a:effectLst/>
          </p:spPr>
        </p:pic>
        <p:pic>
          <p:nvPicPr>
            <p:cNvPr id="654" name="image8.png"/>
            <p:cNvPicPr/>
            <p:nvPr/>
          </p:nvPicPr>
          <p:blipFill>
            <a:blip r:embed="rId4">
              <a:extLst/>
            </a:blip>
            <a:stretch>
              <a:fillRect/>
            </a:stretch>
          </p:blipFill>
          <p:spPr>
            <a:xfrm>
              <a:off x="5574525" y="1081399"/>
              <a:ext cx="634254" cy="546771"/>
            </a:xfrm>
            <a:prstGeom prst="rect">
              <a:avLst/>
            </a:prstGeom>
            <a:ln w="12700" cap="flat">
              <a:noFill/>
              <a:miter lim="400000"/>
            </a:ln>
            <a:effectLst/>
          </p:spPr>
        </p:pic>
        <p:pic>
          <p:nvPicPr>
            <p:cNvPr id="655" name="image8.png"/>
            <p:cNvPicPr/>
            <p:nvPr/>
          </p:nvPicPr>
          <p:blipFill>
            <a:blip r:embed="rId4">
              <a:extLst/>
            </a:blip>
            <a:stretch>
              <a:fillRect/>
            </a:stretch>
          </p:blipFill>
          <p:spPr>
            <a:xfrm>
              <a:off x="6856936" y="0"/>
              <a:ext cx="634253" cy="546769"/>
            </a:xfrm>
            <a:prstGeom prst="rect">
              <a:avLst/>
            </a:prstGeom>
            <a:ln w="12700" cap="flat">
              <a:noFill/>
              <a:miter lim="400000"/>
            </a:ln>
            <a:effectLst/>
          </p:spPr>
        </p:pic>
      </p:grpSp>
      <p:sp>
        <p:nvSpPr>
          <p:cNvPr id="657" name="Shape 657"/>
          <p:cNvSpPr/>
          <p:nvPr/>
        </p:nvSpPr>
        <p:spPr>
          <a:xfrm>
            <a:off x="2271140" y="501014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Visit</a:t>
            </a:r>
          </a:p>
        </p:txBody>
      </p:sp>
      <p:sp>
        <p:nvSpPr>
          <p:cNvPr id="658" name="Shape 658"/>
          <p:cNvSpPr/>
          <p:nvPr/>
        </p:nvSpPr>
        <p:spPr>
          <a:xfrm>
            <a:off x="8379731" y="50101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Live</a:t>
            </a:r>
          </a:p>
        </p:txBody>
      </p:sp>
      <p:grpSp>
        <p:nvGrpSpPr>
          <p:cNvPr id="669" name="Group 669"/>
          <p:cNvGrpSpPr/>
          <p:nvPr/>
        </p:nvGrpSpPr>
        <p:grpSpPr>
          <a:xfrm>
            <a:off x="1460871" y="7360418"/>
            <a:ext cx="9545686" cy="1657466"/>
            <a:chOff x="0" y="0"/>
            <a:chExt cx="9545684" cy="1657464"/>
          </a:xfrm>
        </p:grpSpPr>
        <p:pic>
          <p:nvPicPr>
            <p:cNvPr id="659" name="image2.tif"/>
            <p:cNvPicPr/>
            <p:nvPr/>
          </p:nvPicPr>
          <p:blipFill>
            <a:blip r:embed="rId5">
              <a:extLst/>
            </a:blip>
            <a:stretch>
              <a:fillRect/>
            </a:stretch>
          </p:blipFill>
          <p:spPr>
            <a:xfrm>
              <a:off x="2010360" y="54546"/>
              <a:ext cx="761311" cy="918248"/>
            </a:xfrm>
            <a:prstGeom prst="rect">
              <a:avLst/>
            </a:prstGeom>
            <a:ln w="12700" cap="flat">
              <a:noFill/>
              <a:miter lim="400000"/>
            </a:ln>
            <a:effectLst/>
          </p:spPr>
        </p:pic>
        <p:pic>
          <p:nvPicPr>
            <p:cNvPr id="660" name="image3.tif"/>
            <p:cNvPicPr/>
            <p:nvPr/>
          </p:nvPicPr>
          <p:blipFill>
            <a:blip r:embed="rId6">
              <a:extLst/>
            </a:blip>
            <a:stretch>
              <a:fillRect/>
            </a:stretch>
          </p:blipFill>
          <p:spPr>
            <a:xfrm>
              <a:off x="974973" y="78920"/>
              <a:ext cx="796556" cy="869501"/>
            </a:xfrm>
            <a:prstGeom prst="rect">
              <a:avLst/>
            </a:prstGeom>
            <a:ln w="12700" cap="flat">
              <a:noFill/>
              <a:miter lim="400000"/>
            </a:ln>
            <a:effectLst/>
          </p:spPr>
        </p:pic>
        <p:pic>
          <p:nvPicPr>
            <p:cNvPr id="661" name="image4.tif"/>
            <p:cNvPicPr/>
            <p:nvPr/>
          </p:nvPicPr>
          <p:blipFill>
            <a:blip r:embed="rId7">
              <a:extLst/>
            </a:blip>
            <a:stretch>
              <a:fillRect/>
            </a:stretch>
          </p:blipFill>
          <p:spPr>
            <a:xfrm>
              <a:off x="-1" y="99079"/>
              <a:ext cx="736143" cy="869501"/>
            </a:xfrm>
            <a:prstGeom prst="rect">
              <a:avLst/>
            </a:prstGeom>
            <a:ln w="12700" cap="flat">
              <a:noFill/>
              <a:miter lim="400000"/>
            </a:ln>
            <a:effectLst/>
          </p:spPr>
        </p:pic>
        <p:pic>
          <p:nvPicPr>
            <p:cNvPr id="662" name="image5.tif"/>
            <p:cNvPicPr/>
            <p:nvPr/>
          </p:nvPicPr>
          <p:blipFill>
            <a:blip r:embed="rId8">
              <a:extLst/>
            </a:blip>
            <a:stretch>
              <a:fillRect/>
            </a:stretch>
          </p:blipFill>
          <p:spPr>
            <a:xfrm>
              <a:off x="3010502" y="58497"/>
              <a:ext cx="999079" cy="910346"/>
            </a:xfrm>
            <a:prstGeom prst="rect">
              <a:avLst/>
            </a:prstGeom>
            <a:ln w="12700" cap="flat">
              <a:noFill/>
              <a:miter lim="400000"/>
            </a:ln>
            <a:effectLst/>
          </p:spPr>
        </p:pic>
        <p:pic>
          <p:nvPicPr>
            <p:cNvPr id="663" name="image6.tif"/>
            <p:cNvPicPr/>
            <p:nvPr/>
          </p:nvPicPr>
          <p:blipFill>
            <a:blip r:embed="rId9">
              <a:extLst/>
            </a:blip>
            <a:stretch>
              <a:fillRect/>
            </a:stretch>
          </p:blipFill>
          <p:spPr>
            <a:xfrm>
              <a:off x="4248412" y="37331"/>
              <a:ext cx="836498" cy="952678"/>
            </a:xfrm>
            <a:prstGeom prst="rect">
              <a:avLst/>
            </a:prstGeom>
            <a:ln w="12700" cap="flat">
              <a:noFill/>
              <a:miter lim="400000"/>
            </a:ln>
            <a:effectLst/>
          </p:spPr>
        </p:pic>
        <p:pic>
          <p:nvPicPr>
            <p:cNvPr id="664" name="image7.tif"/>
            <p:cNvPicPr/>
            <p:nvPr/>
          </p:nvPicPr>
          <p:blipFill>
            <a:blip r:embed="rId10">
              <a:extLst/>
            </a:blip>
            <a:stretch>
              <a:fillRect/>
            </a:stretch>
          </p:blipFill>
          <p:spPr>
            <a:xfrm>
              <a:off x="5248554" y="20396"/>
              <a:ext cx="872455" cy="986547"/>
            </a:xfrm>
            <a:prstGeom prst="rect">
              <a:avLst/>
            </a:prstGeom>
            <a:ln w="12700" cap="flat">
              <a:noFill/>
              <a:miter lim="400000"/>
            </a:ln>
            <a:effectLst/>
          </p:spPr>
        </p:pic>
        <p:pic>
          <p:nvPicPr>
            <p:cNvPr id="665" name="image14.png"/>
            <p:cNvPicPr/>
            <p:nvPr/>
          </p:nvPicPr>
          <p:blipFill>
            <a:blip r:embed="rId11">
              <a:extLst/>
            </a:blip>
            <a:stretch>
              <a:fillRect/>
            </a:stretch>
          </p:blipFill>
          <p:spPr>
            <a:xfrm>
              <a:off x="6283941" y="8505"/>
              <a:ext cx="1183854" cy="986545"/>
            </a:xfrm>
            <a:prstGeom prst="rect">
              <a:avLst/>
            </a:prstGeom>
            <a:ln w="12700" cap="flat">
              <a:noFill/>
              <a:miter lim="400000"/>
            </a:ln>
            <a:effectLst/>
          </p:spPr>
        </p:pic>
        <p:pic>
          <p:nvPicPr>
            <p:cNvPr id="666" name="image15.png"/>
            <p:cNvPicPr/>
            <p:nvPr/>
          </p:nvPicPr>
          <p:blipFill>
            <a:blip r:embed="rId12">
              <a:extLst/>
            </a:blip>
            <a:stretch>
              <a:fillRect/>
            </a:stretch>
          </p:blipFill>
          <p:spPr>
            <a:xfrm>
              <a:off x="6477590" y="1118947"/>
              <a:ext cx="796556" cy="538518"/>
            </a:xfrm>
            <a:prstGeom prst="rect">
              <a:avLst/>
            </a:prstGeom>
            <a:ln w="12700" cap="flat">
              <a:noFill/>
              <a:miter lim="400000"/>
            </a:ln>
            <a:effectLst/>
          </p:spPr>
        </p:pic>
        <p:pic>
          <p:nvPicPr>
            <p:cNvPr id="667" name="image16.png"/>
            <p:cNvPicPr/>
            <p:nvPr/>
          </p:nvPicPr>
          <p:blipFill>
            <a:blip r:embed="rId13">
              <a:extLst/>
            </a:blip>
            <a:stretch>
              <a:fillRect/>
            </a:stretch>
          </p:blipFill>
          <p:spPr>
            <a:xfrm>
              <a:off x="7630728" y="0"/>
              <a:ext cx="1003556" cy="1003555"/>
            </a:xfrm>
            <a:prstGeom prst="rect">
              <a:avLst/>
            </a:prstGeom>
            <a:ln w="12700" cap="flat">
              <a:noFill/>
              <a:miter lim="400000"/>
            </a:ln>
            <a:effectLst/>
          </p:spPr>
        </p:pic>
        <p:pic>
          <p:nvPicPr>
            <p:cNvPr id="668" name="image17.png"/>
            <p:cNvPicPr/>
            <p:nvPr/>
          </p:nvPicPr>
          <p:blipFill>
            <a:blip r:embed="rId14">
              <a:extLst/>
            </a:blip>
            <a:stretch>
              <a:fillRect/>
            </a:stretch>
          </p:blipFill>
          <p:spPr>
            <a:xfrm>
              <a:off x="8797215" y="14046"/>
              <a:ext cx="748470" cy="999247"/>
            </a:xfrm>
            <a:prstGeom prst="rect">
              <a:avLst/>
            </a:prstGeom>
            <a:ln w="12700" cap="flat">
              <a:noFill/>
              <a:miter lim="400000"/>
            </a:ln>
            <a:effectLst/>
          </p:spPr>
        </p:pic>
      </p:grpSp>
      <p:sp>
        <p:nvSpPr>
          <p:cNvPr id="670" name="Shape 670"/>
          <p:cNvSpPr/>
          <p:nvPr/>
        </p:nvSpPr>
        <p:spPr>
          <a:xfrm>
            <a:off x="4719027" y="609599"/>
            <a:ext cx="3566746" cy="546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900"/>
            </a:lvl1pPr>
          </a:lstStyle>
          <a:p>
            <a:pPr lvl="0">
              <a:defRPr sz="1800"/>
            </a:pPr>
            <a:r>
              <a:rPr sz="2900"/>
              <a:t>Weeks After Eruption</a:t>
            </a:r>
          </a:p>
        </p:txBody>
      </p:sp>
      <p:sp>
        <p:nvSpPr>
          <p:cNvPr id="671" name="Shape 671"/>
          <p:cNvSpPr/>
          <p:nvPr/>
        </p:nvSpPr>
        <p:spPr>
          <a:xfrm flipV="1">
            <a:off x="5054599" y="5716190"/>
            <a:ext cx="3556970" cy="1516460"/>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2" name="Shape 672"/>
          <p:cNvSpPr/>
          <p:nvPr/>
        </p:nvSpPr>
        <p:spPr>
          <a:xfrm flipV="1">
            <a:off x="2782675" y="5838504"/>
            <a:ext cx="234039" cy="1341261"/>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3" name="Shape 673"/>
          <p:cNvSpPr/>
          <p:nvPr/>
        </p:nvSpPr>
        <p:spPr>
          <a:xfrm flipH="1" flipV="1">
            <a:off x="3017075" y="5838808"/>
            <a:ext cx="3048249" cy="1393130"/>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4" name="Shape 674"/>
          <p:cNvSpPr/>
          <p:nvPr/>
        </p:nvSpPr>
        <p:spPr>
          <a:xfrm flipH="1" flipV="1">
            <a:off x="3017207" y="5834004"/>
            <a:ext cx="4137520" cy="1402739"/>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5" name="Shape 675"/>
          <p:cNvSpPr/>
          <p:nvPr/>
        </p:nvSpPr>
        <p:spPr>
          <a:xfrm flipH="1" flipV="1">
            <a:off x="3025756" y="5764898"/>
            <a:ext cx="5179216" cy="1488473"/>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6" name="Shape 676"/>
          <p:cNvSpPr/>
          <p:nvPr/>
        </p:nvSpPr>
        <p:spPr>
          <a:xfrm flipH="1" flipV="1">
            <a:off x="3016889" y="5764898"/>
            <a:ext cx="6433651" cy="1540951"/>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77" name="Shape 677"/>
          <p:cNvSpPr/>
          <p:nvPr/>
        </p:nvSpPr>
        <p:spPr>
          <a:xfrm flipH="1" flipV="1">
            <a:off x="3017166" y="5833971"/>
            <a:ext cx="7503869" cy="1402805"/>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672"/>
                                        </p:tgtEl>
                                        <p:attrNameLst>
                                          <p:attrName>style.visibility</p:attrName>
                                        </p:attrNameLst>
                                      </p:cBhvr>
                                      <p:to>
                                        <p:strVal val="visible"/>
                                      </p:to>
                                    </p:set>
                                    <p:animEffect filter="box(out)" transition="in">
                                      <p:cBhvr>
                                        <p:cTn id="7" dur="499"/>
                                        <p:tgtEl>
                                          <p:spTgt spid="672"/>
                                        </p:tgtEl>
                                      </p:cBhvr>
                                    </p:animEffect>
                                  </p:childTnLst>
                                </p:cTn>
                              </p:par>
                            </p:childTnLst>
                          </p:cTn>
                        </p:par>
                        <p:par>
                          <p:cTn id="8" fill="hold">
                            <p:stCondLst>
                              <p:cond delay="499"/>
                            </p:stCondLst>
                            <p:childTnLst>
                              <p:par>
                                <p:cTn id="9" nodeType="afterEffect" presetClass="entr" presetSubtype="32" presetID="4" grpId="2" fill="hold">
                                  <p:stCondLst>
                                    <p:cond delay="0"/>
                                  </p:stCondLst>
                                  <p:iterate type="el" backwards="0">
                                    <p:tmAbs val="0"/>
                                  </p:iterate>
                                  <p:childTnLst>
                                    <p:set>
                                      <p:cBhvr>
                                        <p:cTn id="10" fill="hold"/>
                                        <p:tgtEl>
                                          <p:spTgt spid="673"/>
                                        </p:tgtEl>
                                        <p:attrNameLst>
                                          <p:attrName>style.visibility</p:attrName>
                                        </p:attrNameLst>
                                      </p:cBhvr>
                                      <p:to>
                                        <p:strVal val="visible"/>
                                      </p:to>
                                    </p:set>
                                    <p:animEffect filter="box(out)" transition="in">
                                      <p:cBhvr>
                                        <p:cTn id="11" dur="499"/>
                                        <p:tgtEl>
                                          <p:spTgt spid="673"/>
                                        </p:tgtEl>
                                      </p:cBhvr>
                                    </p:animEffect>
                                  </p:childTnLst>
                                </p:cTn>
                              </p:par>
                            </p:childTnLst>
                          </p:cTn>
                        </p:par>
                        <p:par>
                          <p:cTn id="12" fill="hold">
                            <p:stCondLst>
                              <p:cond delay="998"/>
                            </p:stCondLst>
                            <p:childTnLst>
                              <p:par>
                                <p:cTn id="13" nodeType="afterEffect" presetClass="entr" presetSubtype="32" presetID="4" grpId="3" fill="hold">
                                  <p:stCondLst>
                                    <p:cond delay="0"/>
                                  </p:stCondLst>
                                  <p:iterate type="el" backwards="0">
                                    <p:tmAbs val="0"/>
                                  </p:iterate>
                                  <p:childTnLst>
                                    <p:set>
                                      <p:cBhvr>
                                        <p:cTn id="14" fill="hold"/>
                                        <p:tgtEl>
                                          <p:spTgt spid="674"/>
                                        </p:tgtEl>
                                        <p:attrNameLst>
                                          <p:attrName>style.visibility</p:attrName>
                                        </p:attrNameLst>
                                      </p:cBhvr>
                                      <p:to>
                                        <p:strVal val="visible"/>
                                      </p:to>
                                    </p:set>
                                    <p:animEffect filter="box(out)" transition="in">
                                      <p:cBhvr>
                                        <p:cTn id="15" dur="499"/>
                                        <p:tgtEl>
                                          <p:spTgt spid="674"/>
                                        </p:tgtEl>
                                      </p:cBhvr>
                                    </p:animEffect>
                                  </p:childTnLst>
                                </p:cTn>
                              </p:par>
                            </p:childTnLst>
                          </p:cTn>
                        </p:par>
                        <p:par>
                          <p:cTn id="16" fill="hold">
                            <p:stCondLst>
                              <p:cond delay="1497"/>
                            </p:stCondLst>
                            <p:childTnLst>
                              <p:par>
                                <p:cTn id="17" nodeType="afterEffect" presetClass="entr" presetSubtype="32" presetID="4" grpId="4" fill="hold">
                                  <p:stCondLst>
                                    <p:cond delay="0"/>
                                  </p:stCondLst>
                                  <p:iterate type="el" backwards="0">
                                    <p:tmAbs val="0"/>
                                  </p:iterate>
                                  <p:childTnLst>
                                    <p:set>
                                      <p:cBhvr>
                                        <p:cTn id="18" fill="hold"/>
                                        <p:tgtEl>
                                          <p:spTgt spid="675"/>
                                        </p:tgtEl>
                                        <p:attrNameLst>
                                          <p:attrName>style.visibility</p:attrName>
                                        </p:attrNameLst>
                                      </p:cBhvr>
                                      <p:to>
                                        <p:strVal val="visible"/>
                                      </p:to>
                                    </p:set>
                                    <p:animEffect filter="box(out)" transition="in">
                                      <p:cBhvr>
                                        <p:cTn id="19" dur="499"/>
                                        <p:tgtEl>
                                          <p:spTgt spid="675"/>
                                        </p:tgtEl>
                                      </p:cBhvr>
                                    </p:animEffect>
                                  </p:childTnLst>
                                </p:cTn>
                              </p:par>
                            </p:childTnLst>
                          </p:cTn>
                        </p:par>
                        <p:par>
                          <p:cTn id="20" fill="hold">
                            <p:stCondLst>
                              <p:cond delay="1996"/>
                            </p:stCondLst>
                            <p:childTnLst>
                              <p:par>
                                <p:cTn id="21" nodeType="afterEffect" presetClass="entr" presetSubtype="32" presetID="4" grpId="5" fill="hold">
                                  <p:stCondLst>
                                    <p:cond delay="0"/>
                                  </p:stCondLst>
                                  <p:iterate type="el" backwards="0">
                                    <p:tmAbs val="0"/>
                                  </p:iterate>
                                  <p:childTnLst>
                                    <p:set>
                                      <p:cBhvr>
                                        <p:cTn id="22" fill="hold"/>
                                        <p:tgtEl>
                                          <p:spTgt spid="676"/>
                                        </p:tgtEl>
                                        <p:attrNameLst>
                                          <p:attrName>style.visibility</p:attrName>
                                        </p:attrNameLst>
                                      </p:cBhvr>
                                      <p:to>
                                        <p:strVal val="visible"/>
                                      </p:to>
                                    </p:set>
                                    <p:animEffect filter="box(out)" transition="in">
                                      <p:cBhvr>
                                        <p:cTn id="23" dur="499"/>
                                        <p:tgtEl>
                                          <p:spTgt spid="676"/>
                                        </p:tgtEl>
                                      </p:cBhvr>
                                    </p:animEffect>
                                  </p:childTnLst>
                                </p:cTn>
                              </p:par>
                            </p:childTnLst>
                          </p:cTn>
                        </p:par>
                        <p:par>
                          <p:cTn id="24" fill="hold">
                            <p:stCondLst>
                              <p:cond delay="2495"/>
                            </p:stCondLst>
                            <p:childTnLst>
                              <p:par>
                                <p:cTn id="25" nodeType="afterEffect" presetClass="entr" presetSubtype="32" presetID="4" grpId="6" fill="hold">
                                  <p:stCondLst>
                                    <p:cond delay="0"/>
                                  </p:stCondLst>
                                  <p:iterate type="el" backwards="0">
                                    <p:tmAbs val="0"/>
                                  </p:iterate>
                                  <p:childTnLst>
                                    <p:set>
                                      <p:cBhvr>
                                        <p:cTn id="26" fill="hold"/>
                                        <p:tgtEl>
                                          <p:spTgt spid="677"/>
                                        </p:tgtEl>
                                        <p:attrNameLst>
                                          <p:attrName>style.visibility</p:attrName>
                                        </p:attrNameLst>
                                      </p:cBhvr>
                                      <p:to>
                                        <p:strVal val="visible"/>
                                      </p:to>
                                    </p:set>
                                    <p:animEffect filter="box(out)" transition="in">
                                      <p:cBhvr>
                                        <p:cTn id="27" dur="499"/>
                                        <p:tgtEl>
                                          <p:spTgt spid="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2" grpId="1"/>
      <p:bldP build="whole" bldLvl="1" animBg="1" rev="0" advAuto="0" spid="673" grpId="2"/>
      <p:bldP build="whole" bldLvl="1" animBg="1" rev="0" advAuto="0" spid="677" grpId="6"/>
      <p:bldP build="whole" bldLvl="1" animBg="1" rev="0" advAuto="0" spid="674" grpId="3"/>
      <p:bldP build="whole" bldLvl="1" animBg="1" rev="0" advAuto="0" spid="675" grpId="4"/>
      <p:bldP build="whole" bldLvl="1" animBg="1" rev="0" advAuto="0" spid="676" grpId="5"/>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1" name="Shape 681"/>
          <p:cNvSpPr/>
          <p:nvPr/>
        </p:nvSpPr>
        <p:spPr>
          <a:xfrm>
            <a:off x="4730288" y="515599"/>
            <a:ext cx="32644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End of Summer</a:t>
            </a:r>
          </a:p>
        </p:txBody>
      </p:sp>
      <p:grpSp>
        <p:nvGrpSpPr>
          <p:cNvPr id="725" name="Group 725"/>
          <p:cNvGrpSpPr/>
          <p:nvPr/>
        </p:nvGrpSpPr>
        <p:grpSpPr>
          <a:xfrm>
            <a:off x="253340" y="1416834"/>
            <a:ext cx="12585172" cy="3282141"/>
            <a:chOff x="0" y="0"/>
            <a:chExt cx="12585170" cy="3282139"/>
          </a:xfrm>
        </p:grpSpPr>
        <p:pic>
          <p:nvPicPr>
            <p:cNvPr id="682" name="image9.png"/>
            <p:cNvPicPr/>
            <p:nvPr/>
          </p:nvPicPr>
          <p:blipFill>
            <a:blip r:embed="rId3">
              <a:extLst/>
            </a:blip>
            <a:stretch>
              <a:fillRect/>
            </a:stretch>
          </p:blipFill>
          <p:spPr>
            <a:xfrm>
              <a:off x="11902450" y="-1"/>
              <a:ext cx="682721" cy="1003556"/>
            </a:xfrm>
            <a:prstGeom prst="rect">
              <a:avLst/>
            </a:prstGeom>
            <a:ln w="12700" cap="flat">
              <a:noFill/>
              <a:miter lim="400000"/>
            </a:ln>
            <a:effectLst/>
          </p:spPr>
        </p:pic>
        <p:pic>
          <p:nvPicPr>
            <p:cNvPr id="683" name="image9.png"/>
            <p:cNvPicPr/>
            <p:nvPr/>
          </p:nvPicPr>
          <p:blipFill>
            <a:blip r:embed="rId3">
              <a:extLst/>
            </a:blip>
            <a:stretch>
              <a:fillRect/>
            </a:stretch>
          </p:blipFill>
          <p:spPr>
            <a:xfrm>
              <a:off x="6838305" y="1198834"/>
              <a:ext cx="749869" cy="1102259"/>
            </a:xfrm>
            <a:prstGeom prst="rect">
              <a:avLst/>
            </a:prstGeom>
            <a:ln w="12700" cap="flat">
              <a:noFill/>
              <a:miter lim="400000"/>
            </a:ln>
            <a:effectLst/>
          </p:spPr>
        </p:pic>
        <p:pic>
          <p:nvPicPr>
            <p:cNvPr id="684" name="image3.png"/>
            <p:cNvPicPr/>
            <p:nvPr/>
          </p:nvPicPr>
          <p:blipFill>
            <a:blip r:embed="rId4">
              <a:extLst/>
            </a:blip>
            <a:stretch>
              <a:fillRect/>
            </a:stretch>
          </p:blipFill>
          <p:spPr>
            <a:xfrm>
              <a:off x="1465779" y="2856963"/>
              <a:ext cx="512159" cy="287378"/>
            </a:xfrm>
            <a:prstGeom prst="rect">
              <a:avLst/>
            </a:prstGeom>
            <a:ln w="12700" cap="flat">
              <a:noFill/>
              <a:miter lim="400000"/>
            </a:ln>
            <a:effectLst/>
          </p:spPr>
        </p:pic>
        <p:pic>
          <p:nvPicPr>
            <p:cNvPr id="685" name="image3.png"/>
            <p:cNvPicPr/>
            <p:nvPr/>
          </p:nvPicPr>
          <p:blipFill>
            <a:blip r:embed="rId4">
              <a:extLst/>
            </a:blip>
            <a:stretch>
              <a:fillRect/>
            </a:stretch>
          </p:blipFill>
          <p:spPr>
            <a:xfrm>
              <a:off x="4203982" y="2077474"/>
              <a:ext cx="512159" cy="287379"/>
            </a:xfrm>
            <a:prstGeom prst="rect">
              <a:avLst/>
            </a:prstGeom>
            <a:ln w="12700" cap="flat">
              <a:noFill/>
              <a:miter lim="400000"/>
            </a:ln>
            <a:effectLst/>
          </p:spPr>
        </p:pic>
        <p:pic>
          <p:nvPicPr>
            <p:cNvPr id="686" name="image3.png"/>
            <p:cNvPicPr/>
            <p:nvPr/>
          </p:nvPicPr>
          <p:blipFill>
            <a:blip r:embed="rId4">
              <a:extLst/>
            </a:blip>
            <a:stretch>
              <a:fillRect/>
            </a:stretch>
          </p:blipFill>
          <p:spPr>
            <a:xfrm>
              <a:off x="10779669" y="1737697"/>
              <a:ext cx="512159" cy="287378"/>
            </a:xfrm>
            <a:prstGeom prst="rect">
              <a:avLst/>
            </a:prstGeom>
            <a:ln w="12700" cap="flat">
              <a:noFill/>
              <a:miter lim="400000"/>
            </a:ln>
            <a:effectLst/>
          </p:spPr>
        </p:pic>
        <p:sp>
          <p:nvSpPr>
            <p:cNvPr id="687" name="Shape 687"/>
            <p:cNvSpPr/>
            <p:nvPr/>
          </p:nvSpPr>
          <p:spPr>
            <a:xfrm>
              <a:off x="2483959" y="2508696"/>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88" name="Shape 688"/>
            <p:cNvSpPr/>
            <p:nvPr/>
          </p:nvSpPr>
          <p:spPr>
            <a:xfrm>
              <a:off x="2863710" y="230583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89" name="Shape 689"/>
            <p:cNvSpPr/>
            <p:nvPr/>
          </p:nvSpPr>
          <p:spPr>
            <a:xfrm>
              <a:off x="3245431" y="2508696"/>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0" name="Shape 690"/>
            <p:cNvSpPr/>
            <p:nvPr/>
          </p:nvSpPr>
          <p:spPr>
            <a:xfrm>
              <a:off x="3683922" y="2792594"/>
              <a:ext cx="163739"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1" name="Shape 691"/>
            <p:cNvSpPr/>
            <p:nvPr/>
          </p:nvSpPr>
          <p:spPr>
            <a:xfrm>
              <a:off x="2864695" y="2665594"/>
              <a:ext cx="163738"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697" name="Group 697"/>
            <p:cNvGrpSpPr/>
            <p:nvPr/>
          </p:nvGrpSpPr>
          <p:grpSpPr>
            <a:xfrm>
              <a:off x="5489761" y="1844076"/>
              <a:ext cx="1292279" cy="897075"/>
              <a:chOff x="0" y="0"/>
              <a:chExt cx="1292278" cy="897073"/>
            </a:xfrm>
          </p:grpSpPr>
          <p:sp>
            <p:nvSpPr>
              <p:cNvPr id="692" name="Shape 692"/>
              <p:cNvSpPr/>
              <p:nvPr/>
            </p:nvSpPr>
            <p:spPr>
              <a:xfrm rot="18887053">
                <a:off x="40868" y="682715"/>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3" name="Shape 693"/>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4" name="Shape 694"/>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5" name="Shape 695"/>
              <p:cNvSpPr/>
              <p:nvPr/>
            </p:nvSpPr>
            <p:spPr>
              <a:xfrm rot="18887053">
                <a:off x="1087671" y="31013"/>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6" name="Shape 696"/>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698" name="Shape 698"/>
            <p:cNvSpPr/>
            <p:nvPr/>
          </p:nvSpPr>
          <p:spPr>
            <a:xfrm rot="251841">
              <a:off x="7749937" y="1902612"/>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699" name="Shape 699"/>
            <p:cNvSpPr/>
            <p:nvPr/>
          </p:nvSpPr>
          <p:spPr>
            <a:xfrm rot="251841">
              <a:off x="8338535" y="135712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0" name="Shape 700"/>
            <p:cNvSpPr/>
            <p:nvPr/>
          </p:nvSpPr>
          <p:spPr>
            <a:xfrm rot="251841">
              <a:off x="8704384" y="158738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1" name="Shape 701"/>
            <p:cNvSpPr/>
            <p:nvPr/>
          </p:nvSpPr>
          <p:spPr>
            <a:xfrm rot="251841">
              <a:off x="9120920" y="190261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2" name="Shape 702"/>
            <p:cNvSpPr/>
            <p:nvPr/>
          </p:nvSpPr>
          <p:spPr>
            <a:xfrm rot="251841">
              <a:off x="8313186" y="171599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703" name="image8.png"/>
            <p:cNvPicPr/>
            <p:nvPr/>
          </p:nvPicPr>
          <p:blipFill>
            <a:blip r:embed="rId5">
              <a:extLst/>
            </a:blip>
            <a:stretch>
              <a:fillRect/>
            </a:stretch>
          </p:blipFill>
          <p:spPr>
            <a:xfrm>
              <a:off x="6821178" y="1947778"/>
              <a:ext cx="634255" cy="546771"/>
            </a:xfrm>
            <a:prstGeom prst="rect">
              <a:avLst/>
            </a:prstGeom>
            <a:ln w="12700" cap="flat">
              <a:noFill/>
              <a:miter lim="400000"/>
            </a:ln>
            <a:effectLst/>
          </p:spPr>
        </p:pic>
        <p:pic>
          <p:nvPicPr>
            <p:cNvPr id="704" name="image8.png"/>
            <p:cNvPicPr/>
            <p:nvPr/>
          </p:nvPicPr>
          <p:blipFill>
            <a:blip r:embed="rId5">
              <a:extLst/>
            </a:blip>
            <a:stretch>
              <a:fillRect/>
            </a:stretch>
          </p:blipFill>
          <p:spPr>
            <a:xfrm>
              <a:off x="8078240" y="897800"/>
              <a:ext cx="634253" cy="546770"/>
            </a:xfrm>
            <a:prstGeom prst="rect">
              <a:avLst/>
            </a:prstGeom>
            <a:ln w="12700" cap="flat">
              <a:noFill/>
              <a:miter lim="400000"/>
            </a:ln>
            <a:effectLst/>
          </p:spPr>
        </p:pic>
        <p:sp>
          <p:nvSpPr>
            <p:cNvPr id="705" name="Shape 705"/>
            <p:cNvSpPr/>
            <p:nvPr/>
          </p:nvSpPr>
          <p:spPr>
            <a:xfrm rot="17496832">
              <a:off x="11498653" y="2848873"/>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6" name="Shape 706"/>
            <p:cNvSpPr/>
            <p:nvPr/>
          </p:nvSpPr>
          <p:spPr>
            <a:xfrm rot="17496832">
              <a:off x="11779139" y="214094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7" name="Shape 707"/>
            <p:cNvSpPr/>
            <p:nvPr/>
          </p:nvSpPr>
          <p:spPr>
            <a:xfrm rot="17496832">
              <a:off x="12204595" y="1837857"/>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8" name="Shape 708"/>
            <p:cNvSpPr/>
            <p:nvPr/>
          </p:nvSpPr>
          <p:spPr>
            <a:xfrm rot="3241549">
              <a:off x="9677851" y="179665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09" name="Shape 709"/>
            <p:cNvSpPr/>
            <p:nvPr/>
          </p:nvSpPr>
          <p:spPr>
            <a:xfrm rot="3241549">
              <a:off x="10065101" y="198481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10" name="Shape 710"/>
            <p:cNvSpPr/>
            <p:nvPr/>
          </p:nvSpPr>
          <p:spPr>
            <a:xfrm rot="3241549">
              <a:off x="10125156" y="2412897"/>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11" name="Shape 711"/>
            <p:cNvSpPr/>
            <p:nvPr/>
          </p:nvSpPr>
          <p:spPr>
            <a:xfrm rot="3241549">
              <a:off x="10152981" y="2934528"/>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12" name="Shape 712"/>
            <p:cNvSpPr/>
            <p:nvPr/>
          </p:nvSpPr>
          <p:spPr>
            <a:xfrm rot="3241549">
              <a:off x="9774528" y="21969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713" name="image3.png"/>
            <p:cNvPicPr/>
            <p:nvPr/>
          </p:nvPicPr>
          <p:blipFill>
            <a:blip r:embed="rId4">
              <a:extLst/>
            </a:blip>
            <a:stretch>
              <a:fillRect/>
            </a:stretch>
          </p:blipFill>
          <p:spPr>
            <a:xfrm>
              <a:off x="339116" y="1850329"/>
              <a:ext cx="512158" cy="287379"/>
            </a:xfrm>
            <a:prstGeom prst="rect">
              <a:avLst/>
            </a:prstGeom>
            <a:ln w="12700" cap="flat">
              <a:noFill/>
              <a:miter lim="400000"/>
            </a:ln>
            <a:effectLst/>
          </p:spPr>
        </p:pic>
        <p:pic>
          <p:nvPicPr>
            <p:cNvPr id="714" name="image3.png"/>
            <p:cNvPicPr/>
            <p:nvPr/>
          </p:nvPicPr>
          <p:blipFill>
            <a:blip r:embed="rId4">
              <a:extLst/>
            </a:blip>
            <a:stretch>
              <a:fillRect/>
            </a:stretch>
          </p:blipFill>
          <p:spPr>
            <a:xfrm>
              <a:off x="11985962" y="775941"/>
              <a:ext cx="512159" cy="287379"/>
            </a:xfrm>
            <a:prstGeom prst="rect">
              <a:avLst/>
            </a:prstGeom>
            <a:ln w="12700" cap="flat">
              <a:noFill/>
              <a:miter lim="400000"/>
            </a:ln>
            <a:effectLst/>
          </p:spPr>
        </p:pic>
        <p:pic>
          <p:nvPicPr>
            <p:cNvPr id="715" name="image10.png"/>
            <p:cNvPicPr/>
            <p:nvPr/>
          </p:nvPicPr>
          <p:blipFill>
            <a:blip r:embed="rId6">
              <a:extLst/>
            </a:blip>
            <a:stretch>
              <a:fillRect/>
            </a:stretch>
          </p:blipFill>
          <p:spPr>
            <a:xfrm>
              <a:off x="3868885" y="1639090"/>
              <a:ext cx="1183440" cy="503140"/>
            </a:xfrm>
            <a:prstGeom prst="rect">
              <a:avLst/>
            </a:prstGeom>
            <a:ln w="12700" cap="flat">
              <a:noFill/>
              <a:miter lim="400000"/>
            </a:ln>
            <a:effectLst/>
          </p:spPr>
        </p:pic>
        <p:pic>
          <p:nvPicPr>
            <p:cNvPr id="716" name="image8.png"/>
            <p:cNvPicPr/>
            <p:nvPr/>
          </p:nvPicPr>
          <p:blipFill>
            <a:blip r:embed="rId5">
              <a:extLst/>
            </a:blip>
            <a:stretch>
              <a:fillRect/>
            </a:stretch>
          </p:blipFill>
          <p:spPr>
            <a:xfrm>
              <a:off x="4136992" y="1720633"/>
              <a:ext cx="634253" cy="546771"/>
            </a:xfrm>
            <a:prstGeom prst="rect">
              <a:avLst/>
            </a:prstGeom>
            <a:ln w="12700" cap="flat">
              <a:noFill/>
              <a:miter lim="400000"/>
            </a:ln>
            <a:effectLst/>
          </p:spPr>
        </p:pic>
        <p:pic>
          <p:nvPicPr>
            <p:cNvPr id="717" name="image8.png"/>
            <p:cNvPicPr/>
            <p:nvPr/>
          </p:nvPicPr>
          <p:blipFill>
            <a:blip r:embed="rId5">
              <a:extLst/>
            </a:blip>
            <a:stretch>
              <a:fillRect/>
            </a:stretch>
          </p:blipFill>
          <p:spPr>
            <a:xfrm>
              <a:off x="2629371" y="1804090"/>
              <a:ext cx="634253" cy="546771"/>
            </a:xfrm>
            <a:prstGeom prst="rect">
              <a:avLst/>
            </a:prstGeom>
            <a:ln w="12700" cap="flat">
              <a:noFill/>
              <a:miter lim="400000"/>
            </a:ln>
            <a:effectLst/>
          </p:spPr>
        </p:pic>
        <p:pic>
          <p:nvPicPr>
            <p:cNvPr id="718" name="image8.png"/>
            <p:cNvPicPr/>
            <p:nvPr/>
          </p:nvPicPr>
          <p:blipFill>
            <a:blip r:embed="rId5">
              <a:extLst/>
            </a:blip>
            <a:stretch>
              <a:fillRect/>
            </a:stretch>
          </p:blipFill>
          <p:spPr>
            <a:xfrm>
              <a:off x="11616349" y="2198840"/>
              <a:ext cx="634253" cy="546771"/>
            </a:xfrm>
            <a:prstGeom prst="rect">
              <a:avLst/>
            </a:prstGeom>
            <a:ln w="12700" cap="flat">
              <a:noFill/>
              <a:miter lim="400000"/>
            </a:ln>
            <a:effectLst/>
          </p:spPr>
        </p:pic>
        <p:pic>
          <p:nvPicPr>
            <p:cNvPr id="719" name="image8.png"/>
            <p:cNvPicPr/>
            <p:nvPr/>
          </p:nvPicPr>
          <p:blipFill>
            <a:blip r:embed="rId5">
              <a:extLst/>
            </a:blip>
            <a:stretch>
              <a:fillRect/>
            </a:stretch>
          </p:blipFill>
          <p:spPr>
            <a:xfrm>
              <a:off x="11431385" y="2198840"/>
              <a:ext cx="634253" cy="546771"/>
            </a:xfrm>
            <a:prstGeom prst="rect">
              <a:avLst/>
            </a:prstGeom>
            <a:ln w="12700" cap="flat">
              <a:noFill/>
              <a:miter lim="400000"/>
            </a:ln>
            <a:effectLst/>
          </p:spPr>
        </p:pic>
        <p:pic>
          <p:nvPicPr>
            <p:cNvPr id="720" name="image8.png"/>
            <p:cNvPicPr/>
            <p:nvPr/>
          </p:nvPicPr>
          <p:blipFill>
            <a:blip r:embed="rId5">
              <a:extLst/>
            </a:blip>
            <a:stretch>
              <a:fillRect/>
            </a:stretch>
          </p:blipFill>
          <p:spPr>
            <a:xfrm>
              <a:off x="8237333" y="885836"/>
              <a:ext cx="634254" cy="546770"/>
            </a:xfrm>
            <a:prstGeom prst="rect">
              <a:avLst/>
            </a:prstGeom>
            <a:ln w="12700" cap="flat">
              <a:noFill/>
              <a:miter lim="400000"/>
            </a:ln>
            <a:effectLst/>
          </p:spPr>
        </p:pic>
        <p:pic>
          <p:nvPicPr>
            <p:cNvPr id="721" name="image10.png"/>
            <p:cNvPicPr/>
            <p:nvPr/>
          </p:nvPicPr>
          <p:blipFill>
            <a:blip r:embed="rId6">
              <a:extLst/>
            </a:blip>
            <a:stretch>
              <a:fillRect/>
            </a:stretch>
          </p:blipFill>
          <p:spPr>
            <a:xfrm>
              <a:off x="6581103" y="2160628"/>
              <a:ext cx="1183440" cy="503141"/>
            </a:xfrm>
            <a:prstGeom prst="rect">
              <a:avLst/>
            </a:prstGeom>
            <a:ln w="12700" cap="flat">
              <a:noFill/>
              <a:miter lim="400000"/>
            </a:ln>
            <a:effectLst/>
          </p:spPr>
        </p:pic>
        <p:pic>
          <p:nvPicPr>
            <p:cNvPr id="722" name="image10.png"/>
            <p:cNvPicPr/>
            <p:nvPr/>
          </p:nvPicPr>
          <p:blipFill>
            <a:blip r:embed="rId6">
              <a:extLst/>
            </a:blip>
            <a:stretch>
              <a:fillRect/>
            </a:stretch>
          </p:blipFill>
          <p:spPr>
            <a:xfrm>
              <a:off x="-1" y="1436049"/>
              <a:ext cx="1183439" cy="503140"/>
            </a:xfrm>
            <a:prstGeom prst="rect">
              <a:avLst/>
            </a:prstGeom>
            <a:ln w="12700" cap="flat">
              <a:noFill/>
              <a:miter lim="400000"/>
            </a:ln>
            <a:effectLst/>
          </p:spPr>
        </p:pic>
        <p:pic>
          <p:nvPicPr>
            <p:cNvPr id="723" name="image10.png"/>
            <p:cNvPicPr/>
            <p:nvPr/>
          </p:nvPicPr>
          <p:blipFill>
            <a:blip r:embed="rId6">
              <a:extLst/>
            </a:blip>
            <a:stretch>
              <a:fillRect/>
            </a:stretch>
          </p:blipFill>
          <p:spPr>
            <a:xfrm>
              <a:off x="10436250" y="1365706"/>
              <a:ext cx="1183440" cy="503140"/>
            </a:xfrm>
            <a:prstGeom prst="rect">
              <a:avLst/>
            </a:prstGeom>
            <a:ln w="12700" cap="flat">
              <a:noFill/>
              <a:miter lim="400000"/>
            </a:ln>
            <a:effectLst/>
          </p:spPr>
        </p:pic>
        <p:sp>
          <p:nvSpPr>
            <p:cNvPr id="724" name="Shape 724"/>
            <p:cNvSpPr/>
            <p:nvPr/>
          </p:nvSpPr>
          <p:spPr>
            <a:xfrm>
              <a:off x="845156" y="3282139"/>
              <a:ext cx="10807808"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grpSp>
      <p:grpSp>
        <p:nvGrpSpPr>
          <p:cNvPr id="736" name="Group 736"/>
          <p:cNvGrpSpPr/>
          <p:nvPr/>
        </p:nvGrpSpPr>
        <p:grpSpPr>
          <a:xfrm>
            <a:off x="1729557" y="7987294"/>
            <a:ext cx="9545686" cy="1657467"/>
            <a:chOff x="0" y="0"/>
            <a:chExt cx="9545684" cy="1657465"/>
          </a:xfrm>
        </p:grpSpPr>
        <p:pic>
          <p:nvPicPr>
            <p:cNvPr id="726" name="image2.tif"/>
            <p:cNvPicPr/>
            <p:nvPr/>
          </p:nvPicPr>
          <p:blipFill>
            <a:blip r:embed="rId7">
              <a:extLst/>
            </a:blip>
            <a:stretch>
              <a:fillRect/>
            </a:stretch>
          </p:blipFill>
          <p:spPr>
            <a:xfrm>
              <a:off x="2010360" y="54546"/>
              <a:ext cx="761311" cy="918249"/>
            </a:xfrm>
            <a:prstGeom prst="rect">
              <a:avLst/>
            </a:prstGeom>
            <a:ln w="12700" cap="flat">
              <a:noFill/>
              <a:miter lim="400000"/>
            </a:ln>
            <a:effectLst/>
          </p:spPr>
        </p:pic>
        <p:pic>
          <p:nvPicPr>
            <p:cNvPr id="727" name="image3.tif"/>
            <p:cNvPicPr/>
            <p:nvPr/>
          </p:nvPicPr>
          <p:blipFill>
            <a:blip r:embed="rId8">
              <a:extLst/>
            </a:blip>
            <a:stretch>
              <a:fillRect/>
            </a:stretch>
          </p:blipFill>
          <p:spPr>
            <a:xfrm>
              <a:off x="974973" y="78920"/>
              <a:ext cx="796556" cy="869502"/>
            </a:xfrm>
            <a:prstGeom prst="rect">
              <a:avLst/>
            </a:prstGeom>
            <a:ln w="12700" cap="flat">
              <a:noFill/>
              <a:miter lim="400000"/>
            </a:ln>
            <a:effectLst/>
          </p:spPr>
        </p:pic>
        <p:pic>
          <p:nvPicPr>
            <p:cNvPr id="728" name="image4.tif"/>
            <p:cNvPicPr/>
            <p:nvPr/>
          </p:nvPicPr>
          <p:blipFill>
            <a:blip r:embed="rId9">
              <a:extLst/>
            </a:blip>
            <a:stretch>
              <a:fillRect/>
            </a:stretch>
          </p:blipFill>
          <p:spPr>
            <a:xfrm>
              <a:off x="-1" y="99079"/>
              <a:ext cx="736143" cy="869502"/>
            </a:xfrm>
            <a:prstGeom prst="rect">
              <a:avLst/>
            </a:prstGeom>
            <a:ln w="12700" cap="flat">
              <a:noFill/>
              <a:miter lim="400000"/>
            </a:ln>
            <a:effectLst/>
          </p:spPr>
        </p:pic>
        <p:pic>
          <p:nvPicPr>
            <p:cNvPr id="729" name="image5.tif"/>
            <p:cNvPicPr/>
            <p:nvPr/>
          </p:nvPicPr>
          <p:blipFill>
            <a:blip r:embed="rId10">
              <a:extLst/>
            </a:blip>
            <a:stretch>
              <a:fillRect/>
            </a:stretch>
          </p:blipFill>
          <p:spPr>
            <a:xfrm>
              <a:off x="3010502" y="58497"/>
              <a:ext cx="999079" cy="910347"/>
            </a:xfrm>
            <a:prstGeom prst="rect">
              <a:avLst/>
            </a:prstGeom>
            <a:ln w="12700" cap="flat">
              <a:noFill/>
              <a:miter lim="400000"/>
            </a:ln>
            <a:effectLst/>
          </p:spPr>
        </p:pic>
        <p:pic>
          <p:nvPicPr>
            <p:cNvPr id="730" name="image6.tif"/>
            <p:cNvPicPr/>
            <p:nvPr/>
          </p:nvPicPr>
          <p:blipFill>
            <a:blip r:embed="rId11">
              <a:extLst/>
            </a:blip>
            <a:stretch>
              <a:fillRect/>
            </a:stretch>
          </p:blipFill>
          <p:spPr>
            <a:xfrm>
              <a:off x="4248412" y="37331"/>
              <a:ext cx="836498" cy="952679"/>
            </a:xfrm>
            <a:prstGeom prst="rect">
              <a:avLst/>
            </a:prstGeom>
            <a:ln w="12700" cap="flat">
              <a:noFill/>
              <a:miter lim="400000"/>
            </a:ln>
            <a:effectLst/>
          </p:spPr>
        </p:pic>
        <p:pic>
          <p:nvPicPr>
            <p:cNvPr id="731" name="image7.tif"/>
            <p:cNvPicPr/>
            <p:nvPr/>
          </p:nvPicPr>
          <p:blipFill>
            <a:blip r:embed="rId12">
              <a:extLst/>
            </a:blip>
            <a:stretch>
              <a:fillRect/>
            </a:stretch>
          </p:blipFill>
          <p:spPr>
            <a:xfrm>
              <a:off x="5248554" y="20397"/>
              <a:ext cx="872455" cy="986547"/>
            </a:xfrm>
            <a:prstGeom prst="rect">
              <a:avLst/>
            </a:prstGeom>
            <a:ln w="12700" cap="flat">
              <a:noFill/>
              <a:miter lim="400000"/>
            </a:ln>
            <a:effectLst/>
          </p:spPr>
        </p:pic>
        <p:pic>
          <p:nvPicPr>
            <p:cNvPr id="732" name="image14.png"/>
            <p:cNvPicPr/>
            <p:nvPr/>
          </p:nvPicPr>
          <p:blipFill>
            <a:blip r:embed="rId13">
              <a:extLst/>
            </a:blip>
            <a:stretch>
              <a:fillRect/>
            </a:stretch>
          </p:blipFill>
          <p:spPr>
            <a:xfrm>
              <a:off x="6283941" y="8505"/>
              <a:ext cx="1183854" cy="986546"/>
            </a:xfrm>
            <a:prstGeom prst="rect">
              <a:avLst/>
            </a:prstGeom>
            <a:ln w="12700" cap="flat">
              <a:noFill/>
              <a:miter lim="400000"/>
            </a:ln>
            <a:effectLst/>
          </p:spPr>
        </p:pic>
        <p:pic>
          <p:nvPicPr>
            <p:cNvPr id="733" name="image15.png"/>
            <p:cNvPicPr/>
            <p:nvPr/>
          </p:nvPicPr>
          <p:blipFill>
            <a:blip r:embed="rId14">
              <a:extLst/>
            </a:blip>
            <a:stretch>
              <a:fillRect/>
            </a:stretch>
          </p:blipFill>
          <p:spPr>
            <a:xfrm>
              <a:off x="6477590" y="1118948"/>
              <a:ext cx="796556" cy="538518"/>
            </a:xfrm>
            <a:prstGeom prst="rect">
              <a:avLst/>
            </a:prstGeom>
            <a:ln w="12700" cap="flat">
              <a:noFill/>
              <a:miter lim="400000"/>
            </a:ln>
            <a:effectLst/>
          </p:spPr>
        </p:pic>
        <p:pic>
          <p:nvPicPr>
            <p:cNvPr id="734" name="image16.png"/>
            <p:cNvPicPr/>
            <p:nvPr/>
          </p:nvPicPr>
          <p:blipFill>
            <a:blip r:embed="rId15">
              <a:extLst/>
            </a:blip>
            <a:stretch>
              <a:fillRect/>
            </a:stretch>
          </p:blipFill>
          <p:spPr>
            <a:xfrm>
              <a:off x="7630728" y="0"/>
              <a:ext cx="1003556" cy="1003556"/>
            </a:xfrm>
            <a:prstGeom prst="rect">
              <a:avLst/>
            </a:prstGeom>
            <a:ln w="12700" cap="flat">
              <a:noFill/>
              <a:miter lim="400000"/>
            </a:ln>
            <a:effectLst/>
          </p:spPr>
        </p:pic>
        <p:pic>
          <p:nvPicPr>
            <p:cNvPr id="735" name="image17.png"/>
            <p:cNvPicPr/>
            <p:nvPr/>
          </p:nvPicPr>
          <p:blipFill>
            <a:blip r:embed="rId16">
              <a:extLst/>
            </a:blip>
            <a:stretch>
              <a:fillRect/>
            </a:stretch>
          </p:blipFill>
          <p:spPr>
            <a:xfrm>
              <a:off x="8797215" y="14047"/>
              <a:ext cx="748470" cy="999247"/>
            </a:xfrm>
            <a:prstGeom prst="rect">
              <a:avLst/>
            </a:prstGeom>
            <a:ln w="12700" cap="flat">
              <a:noFill/>
              <a:miter lim="400000"/>
            </a:ln>
            <a:effectLst/>
          </p:spPr>
        </p:pic>
      </p:grpSp>
      <p:sp>
        <p:nvSpPr>
          <p:cNvPr id="737" name="Shape 737"/>
          <p:cNvSpPr/>
          <p:nvPr/>
        </p:nvSpPr>
        <p:spPr>
          <a:xfrm flipV="1">
            <a:off x="5277991" y="6328472"/>
            <a:ext cx="4271985"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738" name="Shape 738"/>
          <p:cNvSpPr/>
          <p:nvPr/>
        </p:nvSpPr>
        <p:spPr>
          <a:xfrm>
            <a:off x="9112097" y="5653959"/>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sp>
        <p:nvSpPr>
          <p:cNvPr id="739" name="Shape 739"/>
          <p:cNvSpPr/>
          <p:nvPr/>
        </p:nvSpPr>
        <p:spPr>
          <a:xfrm>
            <a:off x="3515741" y="565395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3" name="Shape 743"/>
          <p:cNvSpPr/>
          <p:nvPr/>
        </p:nvSpPr>
        <p:spPr>
          <a:xfrm>
            <a:off x="4730288" y="515599"/>
            <a:ext cx="326440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End of Summer</a:t>
            </a:r>
          </a:p>
        </p:txBody>
      </p:sp>
      <p:grpSp>
        <p:nvGrpSpPr>
          <p:cNvPr id="787" name="Group 787"/>
          <p:cNvGrpSpPr/>
          <p:nvPr/>
        </p:nvGrpSpPr>
        <p:grpSpPr>
          <a:xfrm>
            <a:off x="253340" y="1416834"/>
            <a:ext cx="12585172" cy="3282141"/>
            <a:chOff x="0" y="0"/>
            <a:chExt cx="12585170" cy="3282139"/>
          </a:xfrm>
        </p:grpSpPr>
        <p:pic>
          <p:nvPicPr>
            <p:cNvPr id="744" name="image9.png"/>
            <p:cNvPicPr/>
            <p:nvPr/>
          </p:nvPicPr>
          <p:blipFill>
            <a:blip r:embed="rId3">
              <a:extLst/>
            </a:blip>
            <a:stretch>
              <a:fillRect/>
            </a:stretch>
          </p:blipFill>
          <p:spPr>
            <a:xfrm>
              <a:off x="11902450" y="-1"/>
              <a:ext cx="682721" cy="1003556"/>
            </a:xfrm>
            <a:prstGeom prst="rect">
              <a:avLst/>
            </a:prstGeom>
            <a:ln w="12700" cap="flat">
              <a:noFill/>
              <a:miter lim="400000"/>
            </a:ln>
            <a:effectLst/>
          </p:spPr>
        </p:pic>
        <p:pic>
          <p:nvPicPr>
            <p:cNvPr id="745" name="image9.png"/>
            <p:cNvPicPr/>
            <p:nvPr/>
          </p:nvPicPr>
          <p:blipFill>
            <a:blip r:embed="rId3">
              <a:extLst/>
            </a:blip>
            <a:stretch>
              <a:fillRect/>
            </a:stretch>
          </p:blipFill>
          <p:spPr>
            <a:xfrm>
              <a:off x="6838305" y="1198834"/>
              <a:ext cx="749869" cy="1102259"/>
            </a:xfrm>
            <a:prstGeom prst="rect">
              <a:avLst/>
            </a:prstGeom>
            <a:ln w="12700" cap="flat">
              <a:noFill/>
              <a:miter lim="400000"/>
            </a:ln>
            <a:effectLst/>
          </p:spPr>
        </p:pic>
        <p:pic>
          <p:nvPicPr>
            <p:cNvPr id="746" name="image3.png"/>
            <p:cNvPicPr/>
            <p:nvPr/>
          </p:nvPicPr>
          <p:blipFill>
            <a:blip r:embed="rId4">
              <a:extLst/>
            </a:blip>
            <a:stretch>
              <a:fillRect/>
            </a:stretch>
          </p:blipFill>
          <p:spPr>
            <a:xfrm>
              <a:off x="1465779" y="2856963"/>
              <a:ext cx="512159" cy="287378"/>
            </a:xfrm>
            <a:prstGeom prst="rect">
              <a:avLst/>
            </a:prstGeom>
            <a:ln w="12700" cap="flat">
              <a:noFill/>
              <a:miter lim="400000"/>
            </a:ln>
            <a:effectLst/>
          </p:spPr>
        </p:pic>
        <p:pic>
          <p:nvPicPr>
            <p:cNvPr id="747" name="image3.png"/>
            <p:cNvPicPr/>
            <p:nvPr/>
          </p:nvPicPr>
          <p:blipFill>
            <a:blip r:embed="rId4">
              <a:extLst/>
            </a:blip>
            <a:stretch>
              <a:fillRect/>
            </a:stretch>
          </p:blipFill>
          <p:spPr>
            <a:xfrm>
              <a:off x="4203982" y="2077474"/>
              <a:ext cx="512159" cy="287379"/>
            </a:xfrm>
            <a:prstGeom prst="rect">
              <a:avLst/>
            </a:prstGeom>
            <a:ln w="12700" cap="flat">
              <a:noFill/>
              <a:miter lim="400000"/>
            </a:ln>
            <a:effectLst/>
          </p:spPr>
        </p:pic>
        <p:pic>
          <p:nvPicPr>
            <p:cNvPr id="748" name="image3.png"/>
            <p:cNvPicPr/>
            <p:nvPr/>
          </p:nvPicPr>
          <p:blipFill>
            <a:blip r:embed="rId4">
              <a:extLst/>
            </a:blip>
            <a:stretch>
              <a:fillRect/>
            </a:stretch>
          </p:blipFill>
          <p:spPr>
            <a:xfrm>
              <a:off x="10779669" y="1737697"/>
              <a:ext cx="512159" cy="287378"/>
            </a:xfrm>
            <a:prstGeom prst="rect">
              <a:avLst/>
            </a:prstGeom>
            <a:ln w="12700" cap="flat">
              <a:noFill/>
              <a:miter lim="400000"/>
            </a:ln>
            <a:effectLst/>
          </p:spPr>
        </p:pic>
        <p:sp>
          <p:nvSpPr>
            <p:cNvPr id="749" name="Shape 749"/>
            <p:cNvSpPr/>
            <p:nvPr/>
          </p:nvSpPr>
          <p:spPr>
            <a:xfrm>
              <a:off x="2483959" y="2508696"/>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0" name="Shape 750"/>
            <p:cNvSpPr/>
            <p:nvPr/>
          </p:nvSpPr>
          <p:spPr>
            <a:xfrm>
              <a:off x="2863710" y="2305830"/>
              <a:ext cx="163738"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1" name="Shape 751"/>
            <p:cNvSpPr/>
            <p:nvPr/>
          </p:nvSpPr>
          <p:spPr>
            <a:xfrm>
              <a:off x="3245431" y="2508696"/>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2" name="Shape 752"/>
            <p:cNvSpPr/>
            <p:nvPr/>
          </p:nvSpPr>
          <p:spPr>
            <a:xfrm>
              <a:off x="3683922" y="2792594"/>
              <a:ext cx="163739"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3" name="Shape 753"/>
            <p:cNvSpPr/>
            <p:nvPr/>
          </p:nvSpPr>
          <p:spPr>
            <a:xfrm>
              <a:off x="2864695" y="2665594"/>
              <a:ext cx="163738" cy="18334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759" name="Group 759"/>
            <p:cNvGrpSpPr/>
            <p:nvPr/>
          </p:nvGrpSpPr>
          <p:grpSpPr>
            <a:xfrm>
              <a:off x="5489761" y="1844076"/>
              <a:ext cx="1292279" cy="897075"/>
              <a:chOff x="0" y="0"/>
              <a:chExt cx="1292278" cy="897073"/>
            </a:xfrm>
          </p:grpSpPr>
          <p:sp>
            <p:nvSpPr>
              <p:cNvPr id="754" name="Shape 754"/>
              <p:cNvSpPr/>
              <p:nvPr/>
            </p:nvSpPr>
            <p:spPr>
              <a:xfrm rot="18887053">
                <a:off x="40868" y="682715"/>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5" name="Shape 755"/>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6" name="Shape 756"/>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7" name="Shape 757"/>
              <p:cNvSpPr/>
              <p:nvPr/>
            </p:nvSpPr>
            <p:spPr>
              <a:xfrm rot="18887053">
                <a:off x="1087671" y="31013"/>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58" name="Shape 758"/>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760" name="Shape 760"/>
            <p:cNvSpPr/>
            <p:nvPr/>
          </p:nvSpPr>
          <p:spPr>
            <a:xfrm rot="251841">
              <a:off x="7749937" y="1902612"/>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1" name="Shape 761"/>
            <p:cNvSpPr/>
            <p:nvPr/>
          </p:nvSpPr>
          <p:spPr>
            <a:xfrm rot="251841">
              <a:off x="8338535" y="135712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2" name="Shape 762"/>
            <p:cNvSpPr/>
            <p:nvPr/>
          </p:nvSpPr>
          <p:spPr>
            <a:xfrm rot="251841">
              <a:off x="8704384" y="158738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3" name="Shape 763"/>
            <p:cNvSpPr/>
            <p:nvPr/>
          </p:nvSpPr>
          <p:spPr>
            <a:xfrm rot="251841">
              <a:off x="9120920" y="190261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4" name="Shape 764"/>
            <p:cNvSpPr/>
            <p:nvPr/>
          </p:nvSpPr>
          <p:spPr>
            <a:xfrm rot="251841">
              <a:off x="8313186" y="171599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765" name="image8.png"/>
            <p:cNvPicPr/>
            <p:nvPr/>
          </p:nvPicPr>
          <p:blipFill>
            <a:blip r:embed="rId5">
              <a:extLst/>
            </a:blip>
            <a:stretch>
              <a:fillRect/>
            </a:stretch>
          </p:blipFill>
          <p:spPr>
            <a:xfrm>
              <a:off x="6821178" y="1947778"/>
              <a:ext cx="634255" cy="546771"/>
            </a:xfrm>
            <a:prstGeom prst="rect">
              <a:avLst/>
            </a:prstGeom>
            <a:ln w="12700" cap="flat">
              <a:noFill/>
              <a:miter lim="400000"/>
            </a:ln>
            <a:effectLst/>
          </p:spPr>
        </p:pic>
        <p:pic>
          <p:nvPicPr>
            <p:cNvPr id="766" name="image8.png"/>
            <p:cNvPicPr/>
            <p:nvPr/>
          </p:nvPicPr>
          <p:blipFill>
            <a:blip r:embed="rId5">
              <a:extLst/>
            </a:blip>
            <a:stretch>
              <a:fillRect/>
            </a:stretch>
          </p:blipFill>
          <p:spPr>
            <a:xfrm>
              <a:off x="8078240" y="897800"/>
              <a:ext cx="634253" cy="546770"/>
            </a:xfrm>
            <a:prstGeom prst="rect">
              <a:avLst/>
            </a:prstGeom>
            <a:ln w="12700" cap="flat">
              <a:noFill/>
              <a:miter lim="400000"/>
            </a:ln>
            <a:effectLst/>
          </p:spPr>
        </p:pic>
        <p:sp>
          <p:nvSpPr>
            <p:cNvPr id="767" name="Shape 767"/>
            <p:cNvSpPr/>
            <p:nvPr/>
          </p:nvSpPr>
          <p:spPr>
            <a:xfrm rot="17496832">
              <a:off x="11498653" y="2848873"/>
              <a:ext cx="163738"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8" name="Shape 768"/>
            <p:cNvSpPr/>
            <p:nvPr/>
          </p:nvSpPr>
          <p:spPr>
            <a:xfrm rot="17496832">
              <a:off x="11779139" y="214094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69" name="Shape 769"/>
            <p:cNvSpPr/>
            <p:nvPr/>
          </p:nvSpPr>
          <p:spPr>
            <a:xfrm rot="17496832">
              <a:off x="12204595" y="1837857"/>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70" name="Shape 770"/>
            <p:cNvSpPr/>
            <p:nvPr/>
          </p:nvSpPr>
          <p:spPr>
            <a:xfrm rot="3241549">
              <a:off x="9677851" y="179665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71" name="Shape 771"/>
            <p:cNvSpPr/>
            <p:nvPr/>
          </p:nvSpPr>
          <p:spPr>
            <a:xfrm rot="3241549">
              <a:off x="10065101" y="1984810"/>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72" name="Shape 772"/>
            <p:cNvSpPr/>
            <p:nvPr/>
          </p:nvSpPr>
          <p:spPr>
            <a:xfrm rot="3241549">
              <a:off x="10125156" y="2412897"/>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73" name="Shape 773"/>
            <p:cNvSpPr/>
            <p:nvPr/>
          </p:nvSpPr>
          <p:spPr>
            <a:xfrm rot="3241549">
              <a:off x="10152981" y="2934528"/>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74" name="Shape 774"/>
            <p:cNvSpPr/>
            <p:nvPr/>
          </p:nvSpPr>
          <p:spPr>
            <a:xfrm rot="3241549">
              <a:off x="9774528" y="219693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775" name="image3.png"/>
            <p:cNvPicPr/>
            <p:nvPr/>
          </p:nvPicPr>
          <p:blipFill>
            <a:blip r:embed="rId4">
              <a:extLst/>
            </a:blip>
            <a:stretch>
              <a:fillRect/>
            </a:stretch>
          </p:blipFill>
          <p:spPr>
            <a:xfrm>
              <a:off x="339116" y="1850329"/>
              <a:ext cx="512158" cy="287379"/>
            </a:xfrm>
            <a:prstGeom prst="rect">
              <a:avLst/>
            </a:prstGeom>
            <a:ln w="12700" cap="flat">
              <a:noFill/>
              <a:miter lim="400000"/>
            </a:ln>
            <a:effectLst/>
          </p:spPr>
        </p:pic>
        <p:pic>
          <p:nvPicPr>
            <p:cNvPr id="776" name="image3.png"/>
            <p:cNvPicPr/>
            <p:nvPr/>
          </p:nvPicPr>
          <p:blipFill>
            <a:blip r:embed="rId4">
              <a:extLst/>
            </a:blip>
            <a:stretch>
              <a:fillRect/>
            </a:stretch>
          </p:blipFill>
          <p:spPr>
            <a:xfrm>
              <a:off x="11985962" y="775941"/>
              <a:ext cx="512159" cy="287379"/>
            </a:xfrm>
            <a:prstGeom prst="rect">
              <a:avLst/>
            </a:prstGeom>
            <a:ln w="12700" cap="flat">
              <a:noFill/>
              <a:miter lim="400000"/>
            </a:ln>
            <a:effectLst/>
          </p:spPr>
        </p:pic>
        <p:pic>
          <p:nvPicPr>
            <p:cNvPr id="777" name="image10.png"/>
            <p:cNvPicPr/>
            <p:nvPr/>
          </p:nvPicPr>
          <p:blipFill>
            <a:blip r:embed="rId6">
              <a:extLst/>
            </a:blip>
            <a:stretch>
              <a:fillRect/>
            </a:stretch>
          </p:blipFill>
          <p:spPr>
            <a:xfrm>
              <a:off x="3868885" y="1639090"/>
              <a:ext cx="1183440" cy="503140"/>
            </a:xfrm>
            <a:prstGeom prst="rect">
              <a:avLst/>
            </a:prstGeom>
            <a:ln w="12700" cap="flat">
              <a:noFill/>
              <a:miter lim="400000"/>
            </a:ln>
            <a:effectLst/>
          </p:spPr>
        </p:pic>
        <p:pic>
          <p:nvPicPr>
            <p:cNvPr id="778" name="image8.png"/>
            <p:cNvPicPr/>
            <p:nvPr/>
          </p:nvPicPr>
          <p:blipFill>
            <a:blip r:embed="rId5">
              <a:extLst/>
            </a:blip>
            <a:stretch>
              <a:fillRect/>
            </a:stretch>
          </p:blipFill>
          <p:spPr>
            <a:xfrm>
              <a:off x="4136992" y="1720633"/>
              <a:ext cx="634253" cy="546771"/>
            </a:xfrm>
            <a:prstGeom prst="rect">
              <a:avLst/>
            </a:prstGeom>
            <a:ln w="12700" cap="flat">
              <a:noFill/>
              <a:miter lim="400000"/>
            </a:ln>
            <a:effectLst/>
          </p:spPr>
        </p:pic>
        <p:pic>
          <p:nvPicPr>
            <p:cNvPr id="779" name="image8.png"/>
            <p:cNvPicPr/>
            <p:nvPr/>
          </p:nvPicPr>
          <p:blipFill>
            <a:blip r:embed="rId5">
              <a:extLst/>
            </a:blip>
            <a:stretch>
              <a:fillRect/>
            </a:stretch>
          </p:blipFill>
          <p:spPr>
            <a:xfrm>
              <a:off x="2629371" y="1804090"/>
              <a:ext cx="634253" cy="546771"/>
            </a:xfrm>
            <a:prstGeom prst="rect">
              <a:avLst/>
            </a:prstGeom>
            <a:ln w="12700" cap="flat">
              <a:noFill/>
              <a:miter lim="400000"/>
            </a:ln>
            <a:effectLst/>
          </p:spPr>
        </p:pic>
        <p:pic>
          <p:nvPicPr>
            <p:cNvPr id="780" name="image8.png"/>
            <p:cNvPicPr/>
            <p:nvPr/>
          </p:nvPicPr>
          <p:blipFill>
            <a:blip r:embed="rId5">
              <a:extLst/>
            </a:blip>
            <a:stretch>
              <a:fillRect/>
            </a:stretch>
          </p:blipFill>
          <p:spPr>
            <a:xfrm>
              <a:off x="11616349" y="2198840"/>
              <a:ext cx="634253" cy="546771"/>
            </a:xfrm>
            <a:prstGeom prst="rect">
              <a:avLst/>
            </a:prstGeom>
            <a:ln w="12700" cap="flat">
              <a:noFill/>
              <a:miter lim="400000"/>
            </a:ln>
            <a:effectLst/>
          </p:spPr>
        </p:pic>
        <p:pic>
          <p:nvPicPr>
            <p:cNvPr id="781" name="image8.png"/>
            <p:cNvPicPr/>
            <p:nvPr/>
          </p:nvPicPr>
          <p:blipFill>
            <a:blip r:embed="rId5">
              <a:extLst/>
            </a:blip>
            <a:stretch>
              <a:fillRect/>
            </a:stretch>
          </p:blipFill>
          <p:spPr>
            <a:xfrm>
              <a:off x="11431385" y="2198840"/>
              <a:ext cx="634253" cy="546771"/>
            </a:xfrm>
            <a:prstGeom prst="rect">
              <a:avLst/>
            </a:prstGeom>
            <a:ln w="12700" cap="flat">
              <a:noFill/>
              <a:miter lim="400000"/>
            </a:ln>
            <a:effectLst/>
          </p:spPr>
        </p:pic>
        <p:pic>
          <p:nvPicPr>
            <p:cNvPr id="782" name="image8.png"/>
            <p:cNvPicPr/>
            <p:nvPr/>
          </p:nvPicPr>
          <p:blipFill>
            <a:blip r:embed="rId5">
              <a:extLst/>
            </a:blip>
            <a:stretch>
              <a:fillRect/>
            </a:stretch>
          </p:blipFill>
          <p:spPr>
            <a:xfrm>
              <a:off x="8237333" y="885836"/>
              <a:ext cx="634254" cy="546770"/>
            </a:xfrm>
            <a:prstGeom prst="rect">
              <a:avLst/>
            </a:prstGeom>
            <a:ln w="12700" cap="flat">
              <a:noFill/>
              <a:miter lim="400000"/>
            </a:ln>
            <a:effectLst/>
          </p:spPr>
        </p:pic>
        <p:pic>
          <p:nvPicPr>
            <p:cNvPr id="783" name="image10.png"/>
            <p:cNvPicPr/>
            <p:nvPr/>
          </p:nvPicPr>
          <p:blipFill>
            <a:blip r:embed="rId6">
              <a:extLst/>
            </a:blip>
            <a:stretch>
              <a:fillRect/>
            </a:stretch>
          </p:blipFill>
          <p:spPr>
            <a:xfrm>
              <a:off x="6581103" y="2160628"/>
              <a:ext cx="1183440" cy="503141"/>
            </a:xfrm>
            <a:prstGeom prst="rect">
              <a:avLst/>
            </a:prstGeom>
            <a:ln w="12700" cap="flat">
              <a:noFill/>
              <a:miter lim="400000"/>
            </a:ln>
            <a:effectLst/>
          </p:spPr>
        </p:pic>
        <p:pic>
          <p:nvPicPr>
            <p:cNvPr id="784" name="image10.png"/>
            <p:cNvPicPr/>
            <p:nvPr/>
          </p:nvPicPr>
          <p:blipFill>
            <a:blip r:embed="rId6">
              <a:extLst/>
            </a:blip>
            <a:stretch>
              <a:fillRect/>
            </a:stretch>
          </p:blipFill>
          <p:spPr>
            <a:xfrm>
              <a:off x="-1" y="1436049"/>
              <a:ext cx="1183439" cy="503140"/>
            </a:xfrm>
            <a:prstGeom prst="rect">
              <a:avLst/>
            </a:prstGeom>
            <a:ln w="12700" cap="flat">
              <a:noFill/>
              <a:miter lim="400000"/>
            </a:ln>
            <a:effectLst/>
          </p:spPr>
        </p:pic>
        <p:pic>
          <p:nvPicPr>
            <p:cNvPr id="785" name="image10.png"/>
            <p:cNvPicPr/>
            <p:nvPr/>
          </p:nvPicPr>
          <p:blipFill>
            <a:blip r:embed="rId6">
              <a:extLst/>
            </a:blip>
            <a:stretch>
              <a:fillRect/>
            </a:stretch>
          </p:blipFill>
          <p:spPr>
            <a:xfrm>
              <a:off x="10436250" y="1365706"/>
              <a:ext cx="1183440" cy="503140"/>
            </a:xfrm>
            <a:prstGeom prst="rect">
              <a:avLst/>
            </a:prstGeom>
            <a:ln w="12700" cap="flat">
              <a:noFill/>
              <a:miter lim="400000"/>
            </a:ln>
            <a:effectLst/>
          </p:spPr>
        </p:pic>
        <p:sp>
          <p:nvSpPr>
            <p:cNvPr id="786" name="Shape 786"/>
            <p:cNvSpPr/>
            <p:nvPr/>
          </p:nvSpPr>
          <p:spPr>
            <a:xfrm>
              <a:off x="845156" y="3282139"/>
              <a:ext cx="10807808"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grpSp>
      <p:grpSp>
        <p:nvGrpSpPr>
          <p:cNvPr id="798" name="Group 798"/>
          <p:cNvGrpSpPr/>
          <p:nvPr/>
        </p:nvGrpSpPr>
        <p:grpSpPr>
          <a:xfrm>
            <a:off x="1729557" y="7987294"/>
            <a:ext cx="9545686" cy="1657467"/>
            <a:chOff x="0" y="0"/>
            <a:chExt cx="9545684" cy="1657465"/>
          </a:xfrm>
        </p:grpSpPr>
        <p:pic>
          <p:nvPicPr>
            <p:cNvPr id="788" name="image2.tif"/>
            <p:cNvPicPr/>
            <p:nvPr/>
          </p:nvPicPr>
          <p:blipFill>
            <a:blip r:embed="rId7">
              <a:extLst/>
            </a:blip>
            <a:stretch>
              <a:fillRect/>
            </a:stretch>
          </p:blipFill>
          <p:spPr>
            <a:xfrm>
              <a:off x="2010360" y="54546"/>
              <a:ext cx="761311" cy="918249"/>
            </a:xfrm>
            <a:prstGeom prst="rect">
              <a:avLst/>
            </a:prstGeom>
            <a:ln w="12700" cap="flat">
              <a:noFill/>
              <a:miter lim="400000"/>
            </a:ln>
            <a:effectLst/>
          </p:spPr>
        </p:pic>
        <p:pic>
          <p:nvPicPr>
            <p:cNvPr id="789" name="image3.tif"/>
            <p:cNvPicPr/>
            <p:nvPr/>
          </p:nvPicPr>
          <p:blipFill>
            <a:blip r:embed="rId8">
              <a:extLst/>
            </a:blip>
            <a:stretch>
              <a:fillRect/>
            </a:stretch>
          </p:blipFill>
          <p:spPr>
            <a:xfrm>
              <a:off x="974973" y="78920"/>
              <a:ext cx="796556" cy="869502"/>
            </a:xfrm>
            <a:prstGeom prst="rect">
              <a:avLst/>
            </a:prstGeom>
            <a:ln w="12700" cap="flat">
              <a:noFill/>
              <a:miter lim="400000"/>
            </a:ln>
            <a:effectLst/>
          </p:spPr>
        </p:pic>
        <p:pic>
          <p:nvPicPr>
            <p:cNvPr id="790" name="image4.tif"/>
            <p:cNvPicPr/>
            <p:nvPr/>
          </p:nvPicPr>
          <p:blipFill>
            <a:blip r:embed="rId9">
              <a:extLst/>
            </a:blip>
            <a:stretch>
              <a:fillRect/>
            </a:stretch>
          </p:blipFill>
          <p:spPr>
            <a:xfrm>
              <a:off x="-1" y="99079"/>
              <a:ext cx="736143" cy="869502"/>
            </a:xfrm>
            <a:prstGeom prst="rect">
              <a:avLst/>
            </a:prstGeom>
            <a:ln w="12700" cap="flat">
              <a:noFill/>
              <a:miter lim="400000"/>
            </a:ln>
            <a:effectLst/>
          </p:spPr>
        </p:pic>
        <p:pic>
          <p:nvPicPr>
            <p:cNvPr id="791" name="image5.tif"/>
            <p:cNvPicPr/>
            <p:nvPr/>
          </p:nvPicPr>
          <p:blipFill>
            <a:blip r:embed="rId10">
              <a:extLst/>
            </a:blip>
            <a:stretch>
              <a:fillRect/>
            </a:stretch>
          </p:blipFill>
          <p:spPr>
            <a:xfrm>
              <a:off x="3010502" y="58497"/>
              <a:ext cx="999079" cy="910347"/>
            </a:xfrm>
            <a:prstGeom prst="rect">
              <a:avLst/>
            </a:prstGeom>
            <a:ln w="12700" cap="flat">
              <a:noFill/>
              <a:miter lim="400000"/>
            </a:ln>
            <a:effectLst/>
          </p:spPr>
        </p:pic>
        <p:pic>
          <p:nvPicPr>
            <p:cNvPr id="792" name="image6.tif"/>
            <p:cNvPicPr/>
            <p:nvPr/>
          </p:nvPicPr>
          <p:blipFill>
            <a:blip r:embed="rId11">
              <a:extLst/>
            </a:blip>
            <a:stretch>
              <a:fillRect/>
            </a:stretch>
          </p:blipFill>
          <p:spPr>
            <a:xfrm>
              <a:off x="4248412" y="37331"/>
              <a:ext cx="836498" cy="952679"/>
            </a:xfrm>
            <a:prstGeom prst="rect">
              <a:avLst/>
            </a:prstGeom>
            <a:ln w="12700" cap="flat">
              <a:noFill/>
              <a:miter lim="400000"/>
            </a:ln>
            <a:effectLst/>
          </p:spPr>
        </p:pic>
        <p:pic>
          <p:nvPicPr>
            <p:cNvPr id="793" name="image7.tif"/>
            <p:cNvPicPr/>
            <p:nvPr/>
          </p:nvPicPr>
          <p:blipFill>
            <a:blip r:embed="rId12">
              <a:extLst/>
            </a:blip>
            <a:stretch>
              <a:fillRect/>
            </a:stretch>
          </p:blipFill>
          <p:spPr>
            <a:xfrm>
              <a:off x="5248554" y="20397"/>
              <a:ext cx="872455" cy="986547"/>
            </a:xfrm>
            <a:prstGeom prst="rect">
              <a:avLst/>
            </a:prstGeom>
            <a:ln w="12700" cap="flat">
              <a:noFill/>
              <a:miter lim="400000"/>
            </a:ln>
            <a:effectLst/>
          </p:spPr>
        </p:pic>
        <p:pic>
          <p:nvPicPr>
            <p:cNvPr id="794" name="image14.png"/>
            <p:cNvPicPr/>
            <p:nvPr/>
          </p:nvPicPr>
          <p:blipFill>
            <a:blip r:embed="rId13">
              <a:extLst/>
            </a:blip>
            <a:stretch>
              <a:fillRect/>
            </a:stretch>
          </p:blipFill>
          <p:spPr>
            <a:xfrm>
              <a:off x="6283941" y="8505"/>
              <a:ext cx="1183854" cy="986546"/>
            </a:xfrm>
            <a:prstGeom prst="rect">
              <a:avLst/>
            </a:prstGeom>
            <a:ln w="12700" cap="flat">
              <a:noFill/>
              <a:miter lim="400000"/>
            </a:ln>
            <a:effectLst/>
          </p:spPr>
        </p:pic>
        <p:pic>
          <p:nvPicPr>
            <p:cNvPr id="795" name="image15.png"/>
            <p:cNvPicPr/>
            <p:nvPr/>
          </p:nvPicPr>
          <p:blipFill>
            <a:blip r:embed="rId14">
              <a:extLst/>
            </a:blip>
            <a:stretch>
              <a:fillRect/>
            </a:stretch>
          </p:blipFill>
          <p:spPr>
            <a:xfrm>
              <a:off x="6477590" y="1118948"/>
              <a:ext cx="796556" cy="538518"/>
            </a:xfrm>
            <a:prstGeom prst="rect">
              <a:avLst/>
            </a:prstGeom>
            <a:ln w="12700" cap="flat">
              <a:noFill/>
              <a:miter lim="400000"/>
            </a:ln>
            <a:effectLst/>
          </p:spPr>
        </p:pic>
        <p:pic>
          <p:nvPicPr>
            <p:cNvPr id="796" name="image16.png"/>
            <p:cNvPicPr/>
            <p:nvPr/>
          </p:nvPicPr>
          <p:blipFill>
            <a:blip r:embed="rId15">
              <a:extLst/>
            </a:blip>
            <a:stretch>
              <a:fillRect/>
            </a:stretch>
          </p:blipFill>
          <p:spPr>
            <a:xfrm>
              <a:off x="7630728" y="0"/>
              <a:ext cx="1003556" cy="1003556"/>
            </a:xfrm>
            <a:prstGeom prst="rect">
              <a:avLst/>
            </a:prstGeom>
            <a:ln w="12700" cap="flat">
              <a:noFill/>
              <a:miter lim="400000"/>
            </a:ln>
            <a:effectLst/>
          </p:spPr>
        </p:pic>
        <p:pic>
          <p:nvPicPr>
            <p:cNvPr id="797" name="image17.png"/>
            <p:cNvPicPr/>
            <p:nvPr/>
          </p:nvPicPr>
          <p:blipFill>
            <a:blip r:embed="rId16">
              <a:extLst/>
            </a:blip>
            <a:stretch>
              <a:fillRect/>
            </a:stretch>
          </p:blipFill>
          <p:spPr>
            <a:xfrm>
              <a:off x="8797215" y="14047"/>
              <a:ext cx="748470" cy="999247"/>
            </a:xfrm>
            <a:prstGeom prst="rect">
              <a:avLst/>
            </a:prstGeom>
            <a:ln w="12700" cap="flat">
              <a:noFill/>
              <a:miter lim="400000"/>
            </a:ln>
            <a:effectLst/>
          </p:spPr>
        </p:pic>
      </p:grpSp>
      <p:sp>
        <p:nvSpPr>
          <p:cNvPr id="799" name="Shape 799"/>
          <p:cNvSpPr/>
          <p:nvPr/>
        </p:nvSpPr>
        <p:spPr>
          <a:xfrm flipV="1">
            <a:off x="5277991" y="6328472"/>
            <a:ext cx="4271985"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800" name="Shape 800"/>
          <p:cNvSpPr/>
          <p:nvPr/>
        </p:nvSpPr>
        <p:spPr>
          <a:xfrm flipV="1">
            <a:off x="6464300" y="6243503"/>
            <a:ext cx="3027462" cy="1801948"/>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1" name="Shape 801"/>
          <p:cNvSpPr/>
          <p:nvPr/>
        </p:nvSpPr>
        <p:spPr>
          <a:xfrm flipV="1">
            <a:off x="3114377" y="6267449"/>
            <a:ext cx="644824" cy="1551187"/>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2" name="Shape 802"/>
          <p:cNvSpPr/>
          <p:nvPr/>
        </p:nvSpPr>
        <p:spPr>
          <a:xfrm>
            <a:off x="3759200" y="6343650"/>
            <a:ext cx="3689499" cy="1601654"/>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3" name="Shape 803"/>
          <p:cNvSpPr/>
          <p:nvPr/>
        </p:nvSpPr>
        <p:spPr>
          <a:xfrm>
            <a:off x="3822749" y="6353423"/>
            <a:ext cx="4797624" cy="1379240"/>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4" name="Shape 804"/>
          <p:cNvSpPr/>
          <p:nvPr/>
        </p:nvSpPr>
        <p:spPr>
          <a:xfrm>
            <a:off x="4070498" y="6290720"/>
            <a:ext cx="5779047" cy="1504646"/>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5" name="Shape 805"/>
          <p:cNvSpPr/>
          <p:nvPr/>
        </p:nvSpPr>
        <p:spPr>
          <a:xfrm>
            <a:off x="4197498" y="6417720"/>
            <a:ext cx="6780115" cy="1453514"/>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806" name="Shape 806"/>
          <p:cNvSpPr/>
          <p:nvPr/>
        </p:nvSpPr>
        <p:spPr>
          <a:xfrm>
            <a:off x="3122041" y="5451091"/>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
        <p:nvSpPr>
          <p:cNvPr id="807" name="Shape 807"/>
          <p:cNvSpPr/>
          <p:nvPr/>
        </p:nvSpPr>
        <p:spPr>
          <a:xfrm>
            <a:off x="9150197" y="5451091"/>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801"/>
                                        </p:tgtEl>
                                        <p:attrNameLst>
                                          <p:attrName>style.visibility</p:attrName>
                                        </p:attrNameLst>
                                      </p:cBhvr>
                                      <p:to>
                                        <p:strVal val="visible"/>
                                      </p:to>
                                    </p:set>
                                    <p:animEffect filter="box(out)" transition="in">
                                      <p:cBhvr>
                                        <p:cTn id="7" dur="499"/>
                                        <p:tgtEl>
                                          <p:spTgt spid="801"/>
                                        </p:tgtEl>
                                      </p:cBhvr>
                                    </p:animEffect>
                                  </p:childTnLst>
                                </p:cTn>
                              </p:par>
                            </p:childTnLst>
                          </p:cTn>
                        </p:par>
                        <p:par>
                          <p:cTn id="8" fill="hold">
                            <p:stCondLst>
                              <p:cond delay="499"/>
                            </p:stCondLst>
                            <p:childTnLst>
                              <p:par>
                                <p:cTn id="9" nodeType="afterEffect" presetClass="entr" presetSubtype="32" presetID="4" grpId="2" fill="hold">
                                  <p:stCondLst>
                                    <p:cond delay="0"/>
                                  </p:stCondLst>
                                  <p:iterate type="el" backwards="0">
                                    <p:tmAbs val="0"/>
                                  </p:iterate>
                                  <p:childTnLst>
                                    <p:set>
                                      <p:cBhvr>
                                        <p:cTn id="10" fill="hold"/>
                                        <p:tgtEl>
                                          <p:spTgt spid="802"/>
                                        </p:tgtEl>
                                        <p:attrNameLst>
                                          <p:attrName>style.visibility</p:attrName>
                                        </p:attrNameLst>
                                      </p:cBhvr>
                                      <p:to>
                                        <p:strVal val="visible"/>
                                      </p:to>
                                    </p:set>
                                    <p:animEffect filter="box(out)" transition="in">
                                      <p:cBhvr>
                                        <p:cTn id="11" dur="499"/>
                                        <p:tgtEl>
                                          <p:spTgt spid="802"/>
                                        </p:tgtEl>
                                      </p:cBhvr>
                                    </p:animEffect>
                                  </p:childTnLst>
                                </p:cTn>
                              </p:par>
                            </p:childTnLst>
                          </p:cTn>
                        </p:par>
                        <p:par>
                          <p:cTn id="12" fill="hold">
                            <p:stCondLst>
                              <p:cond delay="998"/>
                            </p:stCondLst>
                            <p:childTnLst>
                              <p:par>
                                <p:cTn id="13" nodeType="afterEffect" presetClass="entr" presetSubtype="32" presetID="4" grpId="3" fill="hold">
                                  <p:stCondLst>
                                    <p:cond delay="0"/>
                                  </p:stCondLst>
                                  <p:iterate type="el" backwards="0">
                                    <p:tmAbs val="0"/>
                                  </p:iterate>
                                  <p:childTnLst>
                                    <p:set>
                                      <p:cBhvr>
                                        <p:cTn id="14" fill="hold"/>
                                        <p:tgtEl>
                                          <p:spTgt spid="803"/>
                                        </p:tgtEl>
                                        <p:attrNameLst>
                                          <p:attrName>style.visibility</p:attrName>
                                        </p:attrNameLst>
                                      </p:cBhvr>
                                      <p:to>
                                        <p:strVal val="visible"/>
                                      </p:to>
                                    </p:set>
                                    <p:animEffect filter="box(out)" transition="in">
                                      <p:cBhvr>
                                        <p:cTn id="15" dur="499"/>
                                        <p:tgtEl>
                                          <p:spTgt spid="803"/>
                                        </p:tgtEl>
                                      </p:cBhvr>
                                    </p:animEffect>
                                  </p:childTnLst>
                                </p:cTn>
                              </p:par>
                            </p:childTnLst>
                          </p:cTn>
                        </p:par>
                        <p:par>
                          <p:cTn id="16" fill="hold">
                            <p:stCondLst>
                              <p:cond delay="1497"/>
                            </p:stCondLst>
                            <p:childTnLst>
                              <p:par>
                                <p:cTn id="17" nodeType="afterEffect" presetClass="entr" presetSubtype="32" presetID="4" grpId="4" fill="hold">
                                  <p:stCondLst>
                                    <p:cond delay="0"/>
                                  </p:stCondLst>
                                  <p:iterate type="el" backwards="0">
                                    <p:tmAbs val="0"/>
                                  </p:iterate>
                                  <p:childTnLst>
                                    <p:set>
                                      <p:cBhvr>
                                        <p:cTn id="18" fill="hold"/>
                                        <p:tgtEl>
                                          <p:spTgt spid="804"/>
                                        </p:tgtEl>
                                        <p:attrNameLst>
                                          <p:attrName>style.visibility</p:attrName>
                                        </p:attrNameLst>
                                      </p:cBhvr>
                                      <p:to>
                                        <p:strVal val="visible"/>
                                      </p:to>
                                    </p:set>
                                    <p:animEffect filter="box(out)" transition="in">
                                      <p:cBhvr>
                                        <p:cTn id="19" dur="499"/>
                                        <p:tgtEl>
                                          <p:spTgt spid="804"/>
                                        </p:tgtEl>
                                      </p:cBhvr>
                                    </p:animEffect>
                                  </p:childTnLst>
                                </p:cTn>
                              </p:par>
                            </p:childTnLst>
                          </p:cTn>
                        </p:par>
                        <p:par>
                          <p:cTn id="20" fill="hold">
                            <p:stCondLst>
                              <p:cond delay="1996"/>
                            </p:stCondLst>
                            <p:childTnLst>
                              <p:par>
                                <p:cTn id="21" nodeType="afterEffect" presetClass="entr" presetSubtype="32" presetID="4" grpId="5" fill="hold">
                                  <p:stCondLst>
                                    <p:cond delay="0"/>
                                  </p:stCondLst>
                                  <p:iterate type="el" backwards="0">
                                    <p:tmAbs val="0"/>
                                  </p:iterate>
                                  <p:childTnLst>
                                    <p:set>
                                      <p:cBhvr>
                                        <p:cTn id="22" fill="hold"/>
                                        <p:tgtEl>
                                          <p:spTgt spid="805"/>
                                        </p:tgtEl>
                                        <p:attrNameLst>
                                          <p:attrName>style.visibility</p:attrName>
                                        </p:attrNameLst>
                                      </p:cBhvr>
                                      <p:to>
                                        <p:strVal val="visible"/>
                                      </p:to>
                                    </p:set>
                                    <p:animEffect filter="box(out)" transition="in">
                                      <p:cBhvr>
                                        <p:cTn id="23" dur="499"/>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5" grpId="5"/>
      <p:bldP build="whole" bldLvl="1" animBg="1" rev="0" advAuto="0" spid="802" grpId="2"/>
      <p:bldP build="whole" bldLvl="1" animBg="1" rev="0" advAuto="0" spid="801" grpId="1"/>
      <p:bldP build="whole" bldLvl="1" animBg="1" rev="0" advAuto="0" spid="803" grpId="3"/>
      <p:bldP build="whole" bldLvl="1" animBg="1" rev="0" advAuto="0" spid="804" grpId="4"/>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1" name="Shape 811"/>
          <p:cNvSpPr/>
          <p:nvPr/>
        </p:nvSpPr>
        <p:spPr>
          <a:xfrm>
            <a:off x="4603186" y="515599"/>
            <a:ext cx="3518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Second Summer</a:t>
            </a:r>
          </a:p>
        </p:txBody>
      </p:sp>
      <p:pic>
        <p:nvPicPr>
          <p:cNvPr id="812" name="image9.png"/>
          <p:cNvPicPr/>
          <p:nvPr/>
        </p:nvPicPr>
        <p:blipFill>
          <a:blip r:embed="rId3">
            <a:extLst/>
          </a:blip>
          <a:stretch>
            <a:fillRect/>
          </a:stretch>
        </p:blipFill>
        <p:spPr>
          <a:xfrm>
            <a:off x="6335506" y="2277614"/>
            <a:ext cx="1370236" cy="2014160"/>
          </a:xfrm>
          <a:prstGeom prst="rect">
            <a:avLst/>
          </a:prstGeom>
          <a:ln w="12700">
            <a:miter lim="400000"/>
          </a:ln>
        </p:spPr>
      </p:pic>
      <p:pic>
        <p:nvPicPr>
          <p:cNvPr id="813" name="image9.png"/>
          <p:cNvPicPr/>
          <p:nvPr/>
        </p:nvPicPr>
        <p:blipFill>
          <a:blip r:embed="rId3">
            <a:extLst/>
          </a:blip>
          <a:stretch>
            <a:fillRect/>
          </a:stretch>
        </p:blipFill>
        <p:spPr>
          <a:xfrm>
            <a:off x="2533689" y="2622846"/>
            <a:ext cx="900513" cy="1323696"/>
          </a:xfrm>
          <a:prstGeom prst="rect">
            <a:avLst/>
          </a:prstGeom>
          <a:ln w="12700">
            <a:miter lim="400000"/>
          </a:ln>
        </p:spPr>
      </p:pic>
      <p:sp>
        <p:nvSpPr>
          <p:cNvPr id="814" name="Shape 814"/>
          <p:cNvSpPr/>
          <p:nvPr/>
        </p:nvSpPr>
        <p:spPr>
          <a:xfrm>
            <a:off x="1292148" y="5039715"/>
            <a:ext cx="10450232"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815" name="image3.png"/>
          <p:cNvPicPr/>
          <p:nvPr/>
        </p:nvPicPr>
        <p:blipFill>
          <a:blip r:embed="rId4">
            <a:extLst/>
          </a:blip>
          <a:stretch>
            <a:fillRect/>
          </a:stretch>
        </p:blipFill>
        <p:spPr>
          <a:xfrm>
            <a:off x="1314732" y="4662198"/>
            <a:ext cx="495214" cy="277871"/>
          </a:xfrm>
          <a:prstGeom prst="rect">
            <a:avLst/>
          </a:prstGeom>
          <a:ln w="12700">
            <a:miter lim="400000"/>
          </a:ln>
        </p:spPr>
      </p:pic>
      <p:pic>
        <p:nvPicPr>
          <p:cNvPr id="816" name="image3.png"/>
          <p:cNvPicPr/>
          <p:nvPr/>
        </p:nvPicPr>
        <p:blipFill>
          <a:blip r:embed="rId4">
            <a:extLst/>
          </a:blip>
          <a:stretch>
            <a:fillRect/>
          </a:stretch>
        </p:blipFill>
        <p:spPr>
          <a:xfrm>
            <a:off x="4151634" y="3887096"/>
            <a:ext cx="495214" cy="277871"/>
          </a:xfrm>
          <a:prstGeom prst="rect">
            <a:avLst/>
          </a:prstGeom>
          <a:ln w="12700">
            <a:miter lim="400000"/>
          </a:ln>
        </p:spPr>
      </p:pic>
      <p:pic>
        <p:nvPicPr>
          <p:cNvPr id="817" name="image3.png"/>
          <p:cNvPicPr/>
          <p:nvPr/>
        </p:nvPicPr>
        <p:blipFill>
          <a:blip r:embed="rId4">
            <a:extLst/>
          </a:blip>
          <a:stretch>
            <a:fillRect/>
          </a:stretch>
        </p:blipFill>
        <p:spPr>
          <a:xfrm>
            <a:off x="6741269" y="4292934"/>
            <a:ext cx="495214" cy="277870"/>
          </a:xfrm>
          <a:prstGeom prst="rect">
            <a:avLst/>
          </a:prstGeom>
          <a:ln w="12700">
            <a:miter lim="400000"/>
          </a:ln>
        </p:spPr>
      </p:pic>
      <p:pic>
        <p:nvPicPr>
          <p:cNvPr id="818" name="image3.png"/>
          <p:cNvPicPr/>
          <p:nvPr/>
        </p:nvPicPr>
        <p:blipFill>
          <a:blip r:embed="rId4">
            <a:extLst/>
          </a:blip>
          <a:stretch>
            <a:fillRect/>
          </a:stretch>
        </p:blipFill>
        <p:spPr>
          <a:xfrm>
            <a:off x="10509764" y="3558560"/>
            <a:ext cx="495213" cy="277871"/>
          </a:xfrm>
          <a:prstGeom prst="rect">
            <a:avLst/>
          </a:prstGeom>
          <a:ln w="12700">
            <a:miter lim="400000"/>
          </a:ln>
        </p:spPr>
      </p:pic>
      <p:sp>
        <p:nvSpPr>
          <p:cNvPr id="819" name="Shape 819"/>
          <p:cNvSpPr/>
          <p:nvPr/>
        </p:nvSpPr>
        <p:spPr>
          <a:xfrm>
            <a:off x="2488518" y="4304052"/>
            <a:ext cx="158321"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20" name="Shape 820"/>
          <p:cNvSpPr/>
          <p:nvPr/>
        </p:nvSpPr>
        <p:spPr>
          <a:xfrm>
            <a:off x="2855704" y="4107897"/>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821" name="Shape 821"/>
          <p:cNvSpPr/>
          <p:nvPr/>
        </p:nvSpPr>
        <p:spPr>
          <a:xfrm>
            <a:off x="3224796" y="4304052"/>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822" name="Shape 822"/>
          <p:cNvSpPr/>
          <p:nvPr/>
        </p:nvSpPr>
        <p:spPr>
          <a:xfrm>
            <a:off x="3648780" y="4578558"/>
            <a:ext cx="158321"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23" name="Shape 823"/>
          <p:cNvSpPr/>
          <p:nvPr/>
        </p:nvSpPr>
        <p:spPr>
          <a:xfrm>
            <a:off x="2856657" y="4455759"/>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829" name="Group 829"/>
          <p:cNvGrpSpPr/>
          <p:nvPr/>
        </p:nvGrpSpPr>
        <p:grpSpPr>
          <a:xfrm>
            <a:off x="5394873" y="3661419"/>
            <a:ext cx="1249524" cy="867397"/>
            <a:chOff x="0" y="0"/>
            <a:chExt cx="1249523" cy="867395"/>
          </a:xfrm>
        </p:grpSpPr>
        <p:sp>
          <p:nvSpPr>
            <p:cNvPr id="824" name="Shape 824"/>
            <p:cNvSpPr/>
            <p:nvPr/>
          </p:nvSpPr>
          <p:spPr>
            <a:xfrm rot="18887053">
              <a:off x="39516" y="660129"/>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25" name="Shape 825"/>
            <p:cNvSpPr/>
            <p:nvPr/>
          </p:nvSpPr>
          <p:spPr>
            <a:xfrm rot="18887053">
              <a:off x="158953" y="261333"/>
              <a:ext cx="158323"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26" name="Shape 826"/>
            <p:cNvSpPr/>
            <p:nvPr/>
          </p:nvSpPr>
          <p:spPr>
            <a:xfrm rot="18887053">
              <a:off x="558180" y="137543"/>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27" name="Shape 827"/>
            <p:cNvSpPr/>
            <p:nvPr/>
          </p:nvSpPr>
          <p:spPr>
            <a:xfrm rot="18887053">
              <a:off x="1051685" y="29986"/>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28" name="Shape 828"/>
            <p:cNvSpPr/>
            <p:nvPr/>
          </p:nvSpPr>
          <p:spPr>
            <a:xfrm rot="18887053">
              <a:off x="406524" y="505704"/>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830" name="Shape 830"/>
          <p:cNvSpPr/>
          <p:nvPr/>
        </p:nvSpPr>
        <p:spPr>
          <a:xfrm rot="251841">
            <a:off x="7580269" y="3718018"/>
            <a:ext cx="158323"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a:solidFill/>
            <a:miter lim="400000"/>
          </a:ln>
        </p:spPr>
        <p:txBody>
          <a:bodyPr lIns="0" tIns="0" rIns="0" bIns="0" anchor="ctr"/>
          <a:lstStyle/>
          <a:p>
            <a:pPr lvl="0">
              <a:defRPr sz="2400"/>
            </a:pPr>
          </a:p>
        </p:txBody>
      </p:sp>
      <p:sp>
        <p:nvSpPr>
          <p:cNvPr id="831" name="Shape 831"/>
          <p:cNvSpPr/>
          <p:nvPr/>
        </p:nvSpPr>
        <p:spPr>
          <a:xfrm rot="251841">
            <a:off x="8149394" y="3190575"/>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832" name="Shape 832"/>
          <p:cNvSpPr/>
          <p:nvPr/>
        </p:nvSpPr>
        <p:spPr>
          <a:xfrm rot="251841">
            <a:off x="8503139" y="3413218"/>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33" name="Shape 833"/>
          <p:cNvSpPr/>
          <p:nvPr/>
        </p:nvSpPr>
        <p:spPr>
          <a:xfrm rot="251841">
            <a:off x="8905895" y="3718018"/>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34" name="Shape 834"/>
          <p:cNvSpPr/>
          <p:nvPr/>
        </p:nvSpPr>
        <p:spPr>
          <a:xfrm rot="251841">
            <a:off x="8124883" y="3537572"/>
            <a:ext cx="158323" cy="17728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835" name="image8.png"/>
          <p:cNvPicPr/>
          <p:nvPr/>
        </p:nvPicPr>
        <p:blipFill>
          <a:blip r:embed="rId5">
            <a:extLst/>
          </a:blip>
          <a:stretch>
            <a:fillRect/>
          </a:stretch>
        </p:blipFill>
        <p:spPr>
          <a:xfrm>
            <a:off x="1444997" y="4167529"/>
            <a:ext cx="613269" cy="528680"/>
          </a:xfrm>
          <a:prstGeom prst="rect">
            <a:avLst/>
          </a:prstGeom>
          <a:ln w="12700">
            <a:miter lim="400000"/>
          </a:ln>
        </p:spPr>
      </p:pic>
      <p:pic>
        <p:nvPicPr>
          <p:cNvPr id="836" name="image8.png"/>
          <p:cNvPicPr/>
          <p:nvPr/>
        </p:nvPicPr>
        <p:blipFill>
          <a:blip r:embed="rId5">
            <a:extLst/>
          </a:blip>
          <a:stretch>
            <a:fillRect/>
          </a:stretch>
        </p:blipFill>
        <p:spPr>
          <a:xfrm>
            <a:off x="6682240" y="3761691"/>
            <a:ext cx="613269" cy="528681"/>
          </a:xfrm>
          <a:prstGeom prst="rect">
            <a:avLst/>
          </a:prstGeom>
          <a:ln w="12700">
            <a:miter lim="400000"/>
          </a:ln>
        </p:spPr>
      </p:pic>
      <p:pic>
        <p:nvPicPr>
          <p:cNvPr id="837" name="image8.png"/>
          <p:cNvPicPr/>
          <p:nvPr/>
        </p:nvPicPr>
        <p:blipFill>
          <a:blip r:embed="rId5">
            <a:extLst/>
          </a:blip>
          <a:stretch>
            <a:fillRect/>
          </a:stretch>
        </p:blipFill>
        <p:spPr>
          <a:xfrm>
            <a:off x="7897711" y="2746451"/>
            <a:ext cx="613269" cy="528681"/>
          </a:xfrm>
          <a:prstGeom prst="rect">
            <a:avLst/>
          </a:prstGeom>
          <a:ln w="12700">
            <a:miter lim="400000"/>
          </a:ln>
        </p:spPr>
      </p:pic>
      <p:sp>
        <p:nvSpPr>
          <p:cNvPr id="838" name="Shape 838"/>
          <p:cNvSpPr/>
          <p:nvPr/>
        </p:nvSpPr>
        <p:spPr>
          <a:xfrm rot="17496832">
            <a:off x="11204960" y="4632973"/>
            <a:ext cx="158321"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39" name="Shape 839"/>
          <p:cNvSpPr/>
          <p:nvPr/>
        </p:nvSpPr>
        <p:spPr>
          <a:xfrm rot="17496832">
            <a:off x="11157850" y="4219351"/>
            <a:ext cx="158323"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0" name="Shape 840"/>
          <p:cNvSpPr/>
          <p:nvPr/>
        </p:nvSpPr>
        <p:spPr>
          <a:xfrm rot="17496832">
            <a:off x="11476166" y="3948464"/>
            <a:ext cx="158323"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1" name="Shape 841"/>
          <p:cNvSpPr/>
          <p:nvPr/>
        </p:nvSpPr>
        <p:spPr>
          <a:xfrm rot="17496832">
            <a:off x="11887545" y="3655407"/>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2" name="Shape 842"/>
          <p:cNvSpPr/>
          <p:nvPr/>
        </p:nvSpPr>
        <p:spPr>
          <a:xfrm rot="17496832">
            <a:off x="11481603" y="4346600"/>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843" name="Shape 843"/>
          <p:cNvSpPr/>
          <p:nvPr/>
        </p:nvSpPr>
        <p:spPr>
          <a:xfrm rot="3241549">
            <a:off x="9444400" y="3615564"/>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4" name="Shape 844"/>
          <p:cNvSpPr/>
          <p:nvPr/>
        </p:nvSpPr>
        <p:spPr>
          <a:xfrm rot="3241549">
            <a:off x="9818837" y="3797497"/>
            <a:ext cx="158321"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845" name="Shape 845"/>
          <p:cNvSpPr/>
          <p:nvPr/>
        </p:nvSpPr>
        <p:spPr>
          <a:xfrm rot="3241549">
            <a:off x="9876905" y="4211421"/>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6" name="Shape 846"/>
          <p:cNvSpPr/>
          <p:nvPr/>
        </p:nvSpPr>
        <p:spPr>
          <a:xfrm rot="3241549">
            <a:off x="9903809" y="4715794"/>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847" name="Shape 847"/>
          <p:cNvSpPr/>
          <p:nvPr/>
        </p:nvSpPr>
        <p:spPr>
          <a:xfrm rot="3241549">
            <a:off x="9537878" y="4002609"/>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848" name="image3.png"/>
          <p:cNvPicPr/>
          <p:nvPr/>
        </p:nvPicPr>
        <p:blipFill>
          <a:blip r:embed="rId4">
            <a:extLst/>
          </a:blip>
          <a:stretch>
            <a:fillRect/>
          </a:stretch>
        </p:blipFill>
        <p:spPr>
          <a:xfrm>
            <a:off x="655699" y="3667466"/>
            <a:ext cx="495214" cy="277871"/>
          </a:xfrm>
          <a:prstGeom prst="rect">
            <a:avLst/>
          </a:prstGeom>
          <a:ln w="12700">
            <a:miter lim="400000"/>
          </a:ln>
        </p:spPr>
      </p:pic>
      <p:pic>
        <p:nvPicPr>
          <p:cNvPr id="849" name="image3.png"/>
          <p:cNvPicPr/>
          <p:nvPr/>
        </p:nvPicPr>
        <p:blipFill>
          <a:blip r:embed="rId4">
            <a:extLst/>
          </a:blip>
          <a:stretch>
            <a:fillRect/>
          </a:stretch>
        </p:blipFill>
        <p:spPr>
          <a:xfrm>
            <a:off x="11676146" y="2628624"/>
            <a:ext cx="495214" cy="277871"/>
          </a:xfrm>
          <a:prstGeom prst="rect">
            <a:avLst/>
          </a:prstGeom>
          <a:ln w="12700">
            <a:miter lim="400000"/>
          </a:ln>
        </p:spPr>
      </p:pic>
      <p:pic>
        <p:nvPicPr>
          <p:cNvPr id="850" name="image10.png"/>
          <p:cNvPicPr/>
          <p:nvPr/>
        </p:nvPicPr>
        <p:blipFill>
          <a:blip r:embed="rId6">
            <a:extLst/>
          </a:blip>
          <a:stretch>
            <a:fillRect/>
          </a:stretch>
        </p:blipFill>
        <p:spPr>
          <a:xfrm>
            <a:off x="3519209" y="3199610"/>
            <a:ext cx="1804903" cy="767356"/>
          </a:xfrm>
          <a:prstGeom prst="rect">
            <a:avLst/>
          </a:prstGeom>
          <a:ln w="12700">
            <a:miter lim="400000"/>
          </a:ln>
        </p:spPr>
      </p:pic>
      <p:pic>
        <p:nvPicPr>
          <p:cNvPr id="851" name="image8.png"/>
          <p:cNvPicPr/>
          <p:nvPr/>
        </p:nvPicPr>
        <p:blipFill>
          <a:blip r:embed="rId5">
            <a:extLst/>
          </a:blip>
          <a:stretch>
            <a:fillRect/>
          </a:stretch>
        </p:blipFill>
        <p:spPr>
          <a:xfrm>
            <a:off x="3839426" y="3174774"/>
            <a:ext cx="1039322" cy="895968"/>
          </a:xfrm>
          <a:prstGeom prst="rect">
            <a:avLst/>
          </a:prstGeom>
          <a:ln w="12700">
            <a:miter lim="400000"/>
          </a:ln>
        </p:spPr>
      </p:pic>
      <p:pic>
        <p:nvPicPr>
          <p:cNvPr id="852" name="image8.png"/>
          <p:cNvPicPr/>
          <p:nvPr/>
        </p:nvPicPr>
        <p:blipFill>
          <a:blip r:embed="rId5">
            <a:extLst/>
          </a:blip>
          <a:stretch>
            <a:fillRect/>
          </a:stretch>
        </p:blipFill>
        <p:spPr>
          <a:xfrm>
            <a:off x="2629119" y="3622757"/>
            <a:ext cx="613269" cy="528681"/>
          </a:xfrm>
          <a:prstGeom prst="rect">
            <a:avLst/>
          </a:prstGeom>
          <a:ln w="12700">
            <a:miter lim="400000"/>
          </a:ln>
        </p:spPr>
      </p:pic>
      <p:pic>
        <p:nvPicPr>
          <p:cNvPr id="853" name="image8.png"/>
          <p:cNvPicPr/>
          <p:nvPr/>
        </p:nvPicPr>
        <p:blipFill>
          <a:blip r:embed="rId5">
            <a:extLst/>
          </a:blip>
          <a:stretch>
            <a:fillRect/>
          </a:stretch>
        </p:blipFill>
        <p:spPr>
          <a:xfrm>
            <a:off x="11318761" y="4004447"/>
            <a:ext cx="613270" cy="528680"/>
          </a:xfrm>
          <a:prstGeom prst="rect">
            <a:avLst/>
          </a:prstGeom>
          <a:ln w="12700">
            <a:miter lim="400000"/>
          </a:ln>
        </p:spPr>
      </p:pic>
      <p:pic>
        <p:nvPicPr>
          <p:cNvPr id="854" name="image8.png"/>
          <p:cNvPicPr/>
          <p:nvPr/>
        </p:nvPicPr>
        <p:blipFill>
          <a:blip r:embed="rId5">
            <a:extLst/>
          </a:blip>
          <a:stretch>
            <a:fillRect/>
          </a:stretch>
        </p:blipFill>
        <p:spPr>
          <a:xfrm>
            <a:off x="11139917" y="4004447"/>
            <a:ext cx="613269" cy="528680"/>
          </a:xfrm>
          <a:prstGeom prst="rect">
            <a:avLst/>
          </a:prstGeom>
          <a:ln w="12700">
            <a:miter lim="400000"/>
          </a:ln>
        </p:spPr>
      </p:pic>
      <p:pic>
        <p:nvPicPr>
          <p:cNvPr id="855" name="image8.png"/>
          <p:cNvPicPr/>
          <p:nvPr/>
        </p:nvPicPr>
        <p:blipFill>
          <a:blip r:embed="rId5">
            <a:extLst/>
          </a:blip>
          <a:stretch>
            <a:fillRect/>
          </a:stretch>
        </p:blipFill>
        <p:spPr>
          <a:xfrm>
            <a:off x="8051541" y="2734883"/>
            <a:ext cx="613269" cy="528680"/>
          </a:xfrm>
          <a:prstGeom prst="rect">
            <a:avLst/>
          </a:prstGeom>
          <a:ln w="12700">
            <a:miter lim="400000"/>
          </a:ln>
        </p:spPr>
      </p:pic>
      <p:pic>
        <p:nvPicPr>
          <p:cNvPr id="856" name="image10.png"/>
          <p:cNvPicPr/>
          <p:nvPr/>
        </p:nvPicPr>
        <p:blipFill>
          <a:blip r:embed="rId6">
            <a:extLst/>
          </a:blip>
          <a:stretch>
            <a:fillRect/>
          </a:stretch>
        </p:blipFill>
        <p:spPr>
          <a:xfrm>
            <a:off x="6450108" y="3893418"/>
            <a:ext cx="1318533" cy="560575"/>
          </a:xfrm>
          <a:prstGeom prst="rect">
            <a:avLst/>
          </a:prstGeom>
          <a:ln w="12700">
            <a:miter lim="400000"/>
          </a:ln>
        </p:spPr>
      </p:pic>
      <p:pic>
        <p:nvPicPr>
          <p:cNvPr id="857" name="image10.png"/>
          <p:cNvPicPr/>
          <p:nvPr/>
        </p:nvPicPr>
        <p:blipFill>
          <a:blip r:embed="rId6">
            <a:extLst/>
          </a:blip>
          <a:stretch>
            <a:fillRect/>
          </a:stretch>
        </p:blipFill>
        <p:spPr>
          <a:xfrm>
            <a:off x="833830" y="4080684"/>
            <a:ext cx="1457019" cy="619453"/>
          </a:xfrm>
          <a:prstGeom prst="rect">
            <a:avLst/>
          </a:prstGeom>
          <a:ln w="12700">
            <a:miter lim="400000"/>
          </a:ln>
        </p:spPr>
      </p:pic>
      <p:pic>
        <p:nvPicPr>
          <p:cNvPr id="858" name="image10.png"/>
          <p:cNvPicPr/>
          <p:nvPr/>
        </p:nvPicPr>
        <p:blipFill>
          <a:blip r:embed="rId6">
            <a:extLst/>
          </a:blip>
          <a:stretch>
            <a:fillRect/>
          </a:stretch>
        </p:blipFill>
        <p:spPr>
          <a:xfrm>
            <a:off x="86740" y="3059060"/>
            <a:ext cx="1633132" cy="694327"/>
          </a:xfrm>
          <a:prstGeom prst="rect">
            <a:avLst/>
          </a:prstGeom>
          <a:ln w="12700">
            <a:miter lim="400000"/>
          </a:ln>
        </p:spPr>
      </p:pic>
      <p:pic>
        <p:nvPicPr>
          <p:cNvPr id="859" name="image10.png"/>
          <p:cNvPicPr/>
          <p:nvPr/>
        </p:nvPicPr>
        <p:blipFill>
          <a:blip r:embed="rId6">
            <a:extLst/>
          </a:blip>
          <a:stretch>
            <a:fillRect/>
          </a:stretch>
        </p:blipFill>
        <p:spPr>
          <a:xfrm>
            <a:off x="10180173" y="3157327"/>
            <a:ext cx="1144286" cy="486494"/>
          </a:xfrm>
          <a:prstGeom prst="rect">
            <a:avLst/>
          </a:prstGeom>
          <a:ln w="12700">
            <a:miter lim="400000"/>
          </a:ln>
        </p:spPr>
      </p:pic>
      <p:pic>
        <p:nvPicPr>
          <p:cNvPr id="860" name="image9.png"/>
          <p:cNvPicPr/>
          <p:nvPr/>
        </p:nvPicPr>
        <p:blipFill>
          <a:blip r:embed="rId3">
            <a:extLst/>
          </a:blip>
          <a:stretch>
            <a:fillRect/>
          </a:stretch>
        </p:blipFill>
        <p:spPr>
          <a:xfrm>
            <a:off x="11300950" y="935969"/>
            <a:ext cx="1127578" cy="1657467"/>
          </a:xfrm>
          <a:prstGeom prst="rect">
            <a:avLst/>
          </a:prstGeom>
          <a:ln w="12700">
            <a:miter lim="400000"/>
          </a:ln>
        </p:spPr>
      </p:pic>
      <p:pic>
        <p:nvPicPr>
          <p:cNvPr id="861" name="image10.png"/>
          <p:cNvPicPr/>
          <p:nvPr/>
        </p:nvPicPr>
        <p:blipFill>
          <a:blip r:embed="rId6">
            <a:extLst/>
          </a:blip>
          <a:stretch>
            <a:fillRect/>
          </a:stretch>
        </p:blipFill>
        <p:spPr>
          <a:xfrm>
            <a:off x="2207244" y="3531831"/>
            <a:ext cx="1457019" cy="619453"/>
          </a:xfrm>
          <a:prstGeom prst="rect">
            <a:avLst/>
          </a:prstGeom>
          <a:ln w="12700">
            <a:miter lim="400000"/>
          </a:ln>
        </p:spPr>
      </p:pic>
      <p:pic>
        <p:nvPicPr>
          <p:cNvPr id="862" name="image10.png"/>
          <p:cNvPicPr/>
          <p:nvPr/>
        </p:nvPicPr>
        <p:blipFill>
          <a:blip r:embed="rId6">
            <a:extLst/>
          </a:blip>
          <a:stretch>
            <a:fillRect/>
          </a:stretch>
        </p:blipFill>
        <p:spPr>
          <a:xfrm>
            <a:off x="10880270" y="3925134"/>
            <a:ext cx="1144286" cy="486494"/>
          </a:xfrm>
          <a:prstGeom prst="rect">
            <a:avLst/>
          </a:prstGeom>
          <a:ln w="12700">
            <a:miter lim="400000"/>
          </a:ln>
        </p:spPr>
      </p:pic>
      <p:pic>
        <p:nvPicPr>
          <p:cNvPr id="863" name="image10.png"/>
          <p:cNvPicPr/>
          <p:nvPr/>
        </p:nvPicPr>
        <p:blipFill>
          <a:blip r:embed="rId6">
            <a:extLst/>
          </a:blip>
          <a:stretch>
            <a:fillRect/>
          </a:stretch>
        </p:blipFill>
        <p:spPr>
          <a:xfrm>
            <a:off x="7784082" y="2755976"/>
            <a:ext cx="1144286" cy="486494"/>
          </a:xfrm>
          <a:prstGeom prst="rect">
            <a:avLst/>
          </a:prstGeom>
          <a:ln w="12700">
            <a:miter lim="400000"/>
          </a:ln>
        </p:spPr>
      </p:pic>
      <p:pic>
        <p:nvPicPr>
          <p:cNvPr id="864" name="image10.png"/>
          <p:cNvPicPr/>
          <p:nvPr/>
        </p:nvPicPr>
        <p:blipFill>
          <a:blip r:embed="rId6">
            <a:extLst/>
          </a:blip>
          <a:stretch>
            <a:fillRect/>
          </a:stretch>
        </p:blipFill>
        <p:spPr>
          <a:xfrm>
            <a:off x="10300506" y="3321674"/>
            <a:ext cx="1144286" cy="486495"/>
          </a:xfrm>
          <a:prstGeom prst="rect">
            <a:avLst/>
          </a:prstGeom>
          <a:ln w="12700">
            <a:miter lim="400000"/>
          </a:ln>
        </p:spPr>
      </p:pic>
      <p:pic>
        <p:nvPicPr>
          <p:cNvPr id="865" name="image10.png"/>
          <p:cNvPicPr/>
          <p:nvPr/>
        </p:nvPicPr>
        <p:blipFill>
          <a:blip r:embed="rId6">
            <a:extLst/>
          </a:blip>
          <a:stretch>
            <a:fillRect/>
          </a:stretch>
        </p:blipFill>
        <p:spPr>
          <a:xfrm>
            <a:off x="11392240" y="2281983"/>
            <a:ext cx="1144286" cy="486494"/>
          </a:xfrm>
          <a:prstGeom prst="rect">
            <a:avLst/>
          </a:prstGeom>
          <a:ln w="12700">
            <a:miter lim="400000"/>
          </a:ln>
        </p:spPr>
      </p:pic>
      <p:pic>
        <p:nvPicPr>
          <p:cNvPr id="866" name="image10.png"/>
          <p:cNvPicPr/>
          <p:nvPr/>
        </p:nvPicPr>
        <p:blipFill>
          <a:blip r:embed="rId6">
            <a:extLst/>
          </a:blip>
          <a:stretch>
            <a:fillRect/>
          </a:stretch>
        </p:blipFill>
        <p:spPr>
          <a:xfrm>
            <a:off x="3981747" y="4332979"/>
            <a:ext cx="1804903" cy="767355"/>
          </a:xfrm>
          <a:prstGeom prst="rect">
            <a:avLst/>
          </a:prstGeom>
          <a:ln w="12700">
            <a:miter lim="400000"/>
          </a:ln>
        </p:spPr>
      </p:pic>
      <p:pic>
        <p:nvPicPr>
          <p:cNvPr id="867" name="image10.png"/>
          <p:cNvPicPr/>
          <p:nvPr/>
        </p:nvPicPr>
        <p:blipFill>
          <a:blip r:embed="rId6">
            <a:extLst/>
          </a:blip>
          <a:stretch>
            <a:fillRect/>
          </a:stretch>
        </p:blipFill>
        <p:spPr>
          <a:xfrm>
            <a:off x="7640512" y="4165411"/>
            <a:ext cx="1804903" cy="767355"/>
          </a:xfrm>
          <a:prstGeom prst="rect">
            <a:avLst/>
          </a:prstGeom>
          <a:ln w="12700">
            <a:miter lim="400000"/>
          </a:ln>
        </p:spPr>
      </p:pic>
      <p:pic>
        <p:nvPicPr>
          <p:cNvPr id="868" name="image8.png"/>
          <p:cNvPicPr/>
          <p:nvPr/>
        </p:nvPicPr>
        <p:blipFill>
          <a:blip r:embed="rId5">
            <a:extLst/>
          </a:blip>
          <a:stretch>
            <a:fillRect/>
          </a:stretch>
        </p:blipFill>
        <p:spPr>
          <a:xfrm>
            <a:off x="9062522" y="2497776"/>
            <a:ext cx="890131" cy="767355"/>
          </a:xfrm>
          <a:prstGeom prst="rect">
            <a:avLst/>
          </a:prstGeom>
          <a:ln w="12700">
            <a:miter lim="400000"/>
          </a:ln>
        </p:spPr>
      </p:pic>
      <p:pic>
        <p:nvPicPr>
          <p:cNvPr id="869" name="image8.png"/>
          <p:cNvPicPr/>
          <p:nvPr/>
        </p:nvPicPr>
        <p:blipFill>
          <a:blip r:embed="rId5">
            <a:extLst/>
          </a:blip>
          <a:stretch>
            <a:fillRect/>
          </a:stretch>
        </p:blipFill>
        <p:spPr>
          <a:xfrm>
            <a:off x="9234927" y="3647217"/>
            <a:ext cx="890130" cy="767355"/>
          </a:xfrm>
          <a:prstGeom prst="rect">
            <a:avLst/>
          </a:prstGeom>
          <a:ln w="12700">
            <a:miter lim="400000"/>
          </a:ln>
        </p:spPr>
      </p:pic>
      <p:pic>
        <p:nvPicPr>
          <p:cNvPr id="870" name="image8.png"/>
          <p:cNvPicPr/>
          <p:nvPr/>
        </p:nvPicPr>
        <p:blipFill>
          <a:blip r:embed="rId5">
            <a:extLst/>
          </a:blip>
          <a:stretch>
            <a:fillRect/>
          </a:stretch>
        </p:blipFill>
        <p:spPr>
          <a:xfrm>
            <a:off x="4988186" y="2491704"/>
            <a:ext cx="890131" cy="767355"/>
          </a:xfrm>
          <a:prstGeom prst="rect">
            <a:avLst/>
          </a:prstGeom>
          <a:ln w="12700">
            <a:miter lim="400000"/>
          </a:ln>
        </p:spPr>
      </p:pic>
      <p:pic>
        <p:nvPicPr>
          <p:cNvPr id="871" name="image11.png"/>
          <p:cNvPicPr/>
          <p:nvPr/>
        </p:nvPicPr>
        <p:blipFill>
          <a:blip r:embed="rId7">
            <a:extLst/>
          </a:blip>
          <a:stretch>
            <a:fillRect/>
          </a:stretch>
        </p:blipFill>
        <p:spPr>
          <a:xfrm>
            <a:off x="7559850" y="3200379"/>
            <a:ext cx="294685" cy="844758"/>
          </a:xfrm>
          <a:prstGeom prst="rect">
            <a:avLst/>
          </a:prstGeom>
          <a:ln w="12700">
            <a:miter lim="400000"/>
          </a:ln>
        </p:spPr>
      </p:pic>
      <p:sp>
        <p:nvSpPr>
          <p:cNvPr id="872" name="Shape 872"/>
          <p:cNvSpPr/>
          <p:nvPr/>
        </p:nvSpPr>
        <p:spPr>
          <a:xfrm>
            <a:off x="3064759" y="565395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
        <p:nvSpPr>
          <p:cNvPr id="873" name="Shape 873"/>
          <p:cNvSpPr/>
          <p:nvPr/>
        </p:nvSpPr>
        <p:spPr>
          <a:xfrm>
            <a:off x="9173349" y="5653959"/>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grpSp>
        <p:nvGrpSpPr>
          <p:cNvPr id="884" name="Group 884"/>
          <p:cNvGrpSpPr/>
          <p:nvPr/>
        </p:nvGrpSpPr>
        <p:grpSpPr>
          <a:xfrm>
            <a:off x="1729557" y="7987294"/>
            <a:ext cx="9545686" cy="1657467"/>
            <a:chOff x="0" y="0"/>
            <a:chExt cx="9545684" cy="1657465"/>
          </a:xfrm>
        </p:grpSpPr>
        <p:pic>
          <p:nvPicPr>
            <p:cNvPr id="874" name="image2.tif"/>
            <p:cNvPicPr/>
            <p:nvPr/>
          </p:nvPicPr>
          <p:blipFill>
            <a:blip r:embed="rId8">
              <a:extLst/>
            </a:blip>
            <a:stretch>
              <a:fillRect/>
            </a:stretch>
          </p:blipFill>
          <p:spPr>
            <a:xfrm>
              <a:off x="2010360" y="54546"/>
              <a:ext cx="761311" cy="918249"/>
            </a:xfrm>
            <a:prstGeom prst="rect">
              <a:avLst/>
            </a:prstGeom>
            <a:ln w="12700" cap="flat">
              <a:noFill/>
              <a:miter lim="400000"/>
            </a:ln>
            <a:effectLst/>
          </p:spPr>
        </p:pic>
        <p:pic>
          <p:nvPicPr>
            <p:cNvPr id="875" name="image3.tif"/>
            <p:cNvPicPr/>
            <p:nvPr/>
          </p:nvPicPr>
          <p:blipFill>
            <a:blip r:embed="rId9">
              <a:extLst/>
            </a:blip>
            <a:stretch>
              <a:fillRect/>
            </a:stretch>
          </p:blipFill>
          <p:spPr>
            <a:xfrm>
              <a:off x="974973" y="78920"/>
              <a:ext cx="796556" cy="869502"/>
            </a:xfrm>
            <a:prstGeom prst="rect">
              <a:avLst/>
            </a:prstGeom>
            <a:ln w="12700" cap="flat">
              <a:noFill/>
              <a:miter lim="400000"/>
            </a:ln>
            <a:effectLst/>
          </p:spPr>
        </p:pic>
        <p:pic>
          <p:nvPicPr>
            <p:cNvPr id="876" name="image4.tif"/>
            <p:cNvPicPr/>
            <p:nvPr/>
          </p:nvPicPr>
          <p:blipFill>
            <a:blip r:embed="rId10">
              <a:extLst/>
            </a:blip>
            <a:stretch>
              <a:fillRect/>
            </a:stretch>
          </p:blipFill>
          <p:spPr>
            <a:xfrm>
              <a:off x="-1" y="99079"/>
              <a:ext cx="736143" cy="869502"/>
            </a:xfrm>
            <a:prstGeom prst="rect">
              <a:avLst/>
            </a:prstGeom>
            <a:ln w="12700" cap="flat">
              <a:noFill/>
              <a:miter lim="400000"/>
            </a:ln>
            <a:effectLst/>
          </p:spPr>
        </p:pic>
        <p:pic>
          <p:nvPicPr>
            <p:cNvPr id="877" name="image5.tif"/>
            <p:cNvPicPr/>
            <p:nvPr/>
          </p:nvPicPr>
          <p:blipFill>
            <a:blip r:embed="rId11">
              <a:extLst/>
            </a:blip>
            <a:stretch>
              <a:fillRect/>
            </a:stretch>
          </p:blipFill>
          <p:spPr>
            <a:xfrm>
              <a:off x="3010502" y="58497"/>
              <a:ext cx="999079" cy="910347"/>
            </a:xfrm>
            <a:prstGeom prst="rect">
              <a:avLst/>
            </a:prstGeom>
            <a:ln w="12700" cap="flat">
              <a:noFill/>
              <a:miter lim="400000"/>
            </a:ln>
            <a:effectLst/>
          </p:spPr>
        </p:pic>
        <p:pic>
          <p:nvPicPr>
            <p:cNvPr id="878" name="image6.tif"/>
            <p:cNvPicPr/>
            <p:nvPr/>
          </p:nvPicPr>
          <p:blipFill>
            <a:blip r:embed="rId12">
              <a:extLst/>
            </a:blip>
            <a:stretch>
              <a:fillRect/>
            </a:stretch>
          </p:blipFill>
          <p:spPr>
            <a:xfrm>
              <a:off x="4248412" y="37331"/>
              <a:ext cx="836498" cy="952679"/>
            </a:xfrm>
            <a:prstGeom prst="rect">
              <a:avLst/>
            </a:prstGeom>
            <a:ln w="12700" cap="flat">
              <a:noFill/>
              <a:miter lim="400000"/>
            </a:ln>
            <a:effectLst/>
          </p:spPr>
        </p:pic>
        <p:pic>
          <p:nvPicPr>
            <p:cNvPr id="879" name="image7.tif"/>
            <p:cNvPicPr/>
            <p:nvPr/>
          </p:nvPicPr>
          <p:blipFill>
            <a:blip r:embed="rId13">
              <a:extLst/>
            </a:blip>
            <a:stretch>
              <a:fillRect/>
            </a:stretch>
          </p:blipFill>
          <p:spPr>
            <a:xfrm>
              <a:off x="5248554" y="20397"/>
              <a:ext cx="872455" cy="986547"/>
            </a:xfrm>
            <a:prstGeom prst="rect">
              <a:avLst/>
            </a:prstGeom>
            <a:ln w="12700" cap="flat">
              <a:noFill/>
              <a:miter lim="400000"/>
            </a:ln>
            <a:effectLst/>
          </p:spPr>
        </p:pic>
        <p:pic>
          <p:nvPicPr>
            <p:cNvPr id="880" name="image14.png"/>
            <p:cNvPicPr/>
            <p:nvPr/>
          </p:nvPicPr>
          <p:blipFill>
            <a:blip r:embed="rId14">
              <a:extLst/>
            </a:blip>
            <a:stretch>
              <a:fillRect/>
            </a:stretch>
          </p:blipFill>
          <p:spPr>
            <a:xfrm>
              <a:off x="6283941" y="8505"/>
              <a:ext cx="1183854" cy="986546"/>
            </a:xfrm>
            <a:prstGeom prst="rect">
              <a:avLst/>
            </a:prstGeom>
            <a:ln w="12700" cap="flat">
              <a:noFill/>
              <a:miter lim="400000"/>
            </a:ln>
            <a:effectLst/>
          </p:spPr>
        </p:pic>
        <p:pic>
          <p:nvPicPr>
            <p:cNvPr id="881" name="image15.png"/>
            <p:cNvPicPr/>
            <p:nvPr/>
          </p:nvPicPr>
          <p:blipFill>
            <a:blip r:embed="rId15">
              <a:extLst/>
            </a:blip>
            <a:stretch>
              <a:fillRect/>
            </a:stretch>
          </p:blipFill>
          <p:spPr>
            <a:xfrm>
              <a:off x="6477590" y="1118949"/>
              <a:ext cx="796556" cy="538517"/>
            </a:xfrm>
            <a:prstGeom prst="rect">
              <a:avLst/>
            </a:prstGeom>
            <a:ln w="12700" cap="flat">
              <a:noFill/>
              <a:miter lim="400000"/>
            </a:ln>
            <a:effectLst/>
          </p:spPr>
        </p:pic>
        <p:pic>
          <p:nvPicPr>
            <p:cNvPr id="882" name="image16.png"/>
            <p:cNvPicPr/>
            <p:nvPr/>
          </p:nvPicPr>
          <p:blipFill>
            <a:blip r:embed="rId16">
              <a:extLst/>
            </a:blip>
            <a:stretch>
              <a:fillRect/>
            </a:stretch>
          </p:blipFill>
          <p:spPr>
            <a:xfrm>
              <a:off x="7630728" y="0"/>
              <a:ext cx="1003556" cy="1003556"/>
            </a:xfrm>
            <a:prstGeom prst="rect">
              <a:avLst/>
            </a:prstGeom>
            <a:ln w="12700" cap="flat">
              <a:noFill/>
              <a:miter lim="400000"/>
            </a:ln>
            <a:effectLst/>
          </p:spPr>
        </p:pic>
        <p:pic>
          <p:nvPicPr>
            <p:cNvPr id="883" name="image17.png"/>
            <p:cNvPicPr/>
            <p:nvPr/>
          </p:nvPicPr>
          <p:blipFill>
            <a:blip r:embed="rId17">
              <a:extLst/>
            </a:blip>
            <a:stretch>
              <a:fillRect/>
            </a:stretch>
          </p:blipFill>
          <p:spPr>
            <a:xfrm>
              <a:off x="8797215" y="14047"/>
              <a:ext cx="748470" cy="999247"/>
            </a:xfrm>
            <a:prstGeom prst="rect">
              <a:avLst/>
            </a:prstGeom>
            <a:ln w="12700" cap="flat">
              <a:noFill/>
              <a:miter lim="400000"/>
            </a:ln>
            <a:effectLst/>
          </p:spPr>
        </p:pic>
      </p:grpSp>
      <p:sp>
        <p:nvSpPr>
          <p:cNvPr id="885" name="Shape 885"/>
          <p:cNvSpPr/>
          <p:nvPr/>
        </p:nvSpPr>
        <p:spPr>
          <a:xfrm flipV="1">
            <a:off x="5277992" y="6328472"/>
            <a:ext cx="4271984"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886" name="Shape 886"/>
          <p:cNvSpPr/>
          <p:nvPr/>
        </p:nvSpPr>
        <p:spPr>
          <a:xfrm flipV="1">
            <a:off x="6460065" y="6326152"/>
            <a:ext cx="3112098" cy="1492787"/>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0" name="Shape 890"/>
          <p:cNvSpPr/>
          <p:nvPr/>
        </p:nvSpPr>
        <p:spPr>
          <a:xfrm>
            <a:off x="4603186" y="515599"/>
            <a:ext cx="3518612"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Second Summer</a:t>
            </a:r>
          </a:p>
        </p:txBody>
      </p:sp>
      <p:grpSp>
        <p:nvGrpSpPr>
          <p:cNvPr id="951" name="Group 951"/>
          <p:cNvGrpSpPr/>
          <p:nvPr/>
        </p:nvGrpSpPr>
        <p:grpSpPr>
          <a:xfrm>
            <a:off x="86740" y="319426"/>
            <a:ext cx="12551505" cy="4780908"/>
            <a:chOff x="0" y="0"/>
            <a:chExt cx="12551504" cy="4780906"/>
          </a:xfrm>
        </p:grpSpPr>
        <p:pic>
          <p:nvPicPr>
            <p:cNvPr id="891" name="image9.png"/>
            <p:cNvPicPr/>
            <p:nvPr/>
          </p:nvPicPr>
          <p:blipFill>
            <a:blip r:embed="rId3">
              <a:extLst/>
            </a:blip>
            <a:stretch>
              <a:fillRect/>
            </a:stretch>
          </p:blipFill>
          <p:spPr>
            <a:xfrm>
              <a:off x="6160378" y="1698338"/>
              <a:ext cx="1547012" cy="2274009"/>
            </a:xfrm>
            <a:prstGeom prst="rect">
              <a:avLst/>
            </a:prstGeom>
            <a:ln w="12700" cap="flat">
              <a:noFill/>
              <a:miter lim="400000"/>
            </a:ln>
            <a:effectLst/>
          </p:spPr>
        </p:pic>
        <p:pic>
          <p:nvPicPr>
            <p:cNvPr id="892" name="image9.png"/>
            <p:cNvPicPr/>
            <p:nvPr/>
          </p:nvPicPr>
          <p:blipFill>
            <a:blip r:embed="rId3">
              <a:extLst/>
            </a:blip>
            <a:stretch>
              <a:fillRect/>
            </a:stretch>
          </p:blipFill>
          <p:spPr>
            <a:xfrm>
              <a:off x="2446949" y="2303419"/>
              <a:ext cx="900513" cy="1323696"/>
            </a:xfrm>
            <a:prstGeom prst="rect">
              <a:avLst/>
            </a:prstGeom>
            <a:ln w="12700" cap="flat">
              <a:noFill/>
              <a:miter lim="400000"/>
            </a:ln>
            <a:effectLst/>
          </p:spPr>
        </p:pic>
        <p:sp>
          <p:nvSpPr>
            <p:cNvPr id="893" name="Shape 893"/>
            <p:cNvSpPr/>
            <p:nvPr/>
          </p:nvSpPr>
          <p:spPr>
            <a:xfrm>
              <a:off x="1205408" y="4720288"/>
              <a:ext cx="10450232"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894" name="image3.png"/>
            <p:cNvPicPr/>
            <p:nvPr/>
          </p:nvPicPr>
          <p:blipFill>
            <a:blip r:embed="rId4">
              <a:extLst/>
            </a:blip>
            <a:stretch>
              <a:fillRect/>
            </a:stretch>
          </p:blipFill>
          <p:spPr>
            <a:xfrm>
              <a:off x="1227992" y="4342771"/>
              <a:ext cx="495214" cy="277871"/>
            </a:xfrm>
            <a:prstGeom prst="rect">
              <a:avLst/>
            </a:prstGeom>
            <a:ln w="12700" cap="flat">
              <a:noFill/>
              <a:miter lim="400000"/>
            </a:ln>
            <a:effectLst/>
          </p:spPr>
        </p:pic>
        <p:pic>
          <p:nvPicPr>
            <p:cNvPr id="895" name="image3.png"/>
            <p:cNvPicPr/>
            <p:nvPr/>
          </p:nvPicPr>
          <p:blipFill>
            <a:blip r:embed="rId4">
              <a:extLst/>
            </a:blip>
            <a:stretch>
              <a:fillRect/>
            </a:stretch>
          </p:blipFill>
          <p:spPr>
            <a:xfrm>
              <a:off x="4064894" y="3567669"/>
              <a:ext cx="495214" cy="277871"/>
            </a:xfrm>
            <a:prstGeom prst="rect">
              <a:avLst/>
            </a:prstGeom>
            <a:ln w="12700" cap="flat">
              <a:noFill/>
              <a:miter lim="400000"/>
            </a:ln>
            <a:effectLst/>
          </p:spPr>
        </p:pic>
        <p:pic>
          <p:nvPicPr>
            <p:cNvPr id="896" name="image3.png"/>
            <p:cNvPicPr/>
            <p:nvPr/>
          </p:nvPicPr>
          <p:blipFill>
            <a:blip r:embed="rId4">
              <a:extLst/>
            </a:blip>
            <a:stretch>
              <a:fillRect/>
            </a:stretch>
          </p:blipFill>
          <p:spPr>
            <a:xfrm>
              <a:off x="6654529" y="3973507"/>
              <a:ext cx="495214" cy="277870"/>
            </a:xfrm>
            <a:prstGeom prst="rect">
              <a:avLst/>
            </a:prstGeom>
            <a:ln w="12700" cap="flat">
              <a:noFill/>
              <a:miter lim="400000"/>
            </a:ln>
            <a:effectLst/>
          </p:spPr>
        </p:pic>
        <p:pic>
          <p:nvPicPr>
            <p:cNvPr id="897" name="image3.png"/>
            <p:cNvPicPr/>
            <p:nvPr/>
          </p:nvPicPr>
          <p:blipFill>
            <a:blip r:embed="rId4">
              <a:extLst/>
            </a:blip>
            <a:stretch>
              <a:fillRect/>
            </a:stretch>
          </p:blipFill>
          <p:spPr>
            <a:xfrm>
              <a:off x="10423025" y="3239133"/>
              <a:ext cx="495213" cy="277871"/>
            </a:xfrm>
            <a:prstGeom prst="rect">
              <a:avLst/>
            </a:prstGeom>
            <a:ln w="12700" cap="flat">
              <a:noFill/>
              <a:miter lim="400000"/>
            </a:ln>
            <a:effectLst/>
          </p:spPr>
        </p:pic>
        <p:sp>
          <p:nvSpPr>
            <p:cNvPr id="898" name="Shape 898"/>
            <p:cNvSpPr/>
            <p:nvPr/>
          </p:nvSpPr>
          <p:spPr>
            <a:xfrm>
              <a:off x="2401778" y="3984624"/>
              <a:ext cx="158321"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99" name="Shape 899"/>
            <p:cNvSpPr/>
            <p:nvPr/>
          </p:nvSpPr>
          <p:spPr>
            <a:xfrm>
              <a:off x="2768964" y="3788470"/>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0" name="Shape 900"/>
            <p:cNvSpPr/>
            <p:nvPr/>
          </p:nvSpPr>
          <p:spPr>
            <a:xfrm>
              <a:off x="3138056" y="3984624"/>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1" name="Shape 901"/>
            <p:cNvSpPr/>
            <p:nvPr/>
          </p:nvSpPr>
          <p:spPr>
            <a:xfrm>
              <a:off x="3562040" y="4259131"/>
              <a:ext cx="158321"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2" name="Shape 902"/>
            <p:cNvSpPr/>
            <p:nvPr/>
          </p:nvSpPr>
          <p:spPr>
            <a:xfrm>
              <a:off x="2769917" y="4136332"/>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908" name="Group 908"/>
            <p:cNvGrpSpPr/>
            <p:nvPr/>
          </p:nvGrpSpPr>
          <p:grpSpPr>
            <a:xfrm>
              <a:off x="5308133" y="3341992"/>
              <a:ext cx="1249524" cy="867397"/>
              <a:chOff x="0" y="0"/>
              <a:chExt cx="1249523" cy="867395"/>
            </a:xfrm>
          </p:grpSpPr>
          <p:sp>
            <p:nvSpPr>
              <p:cNvPr id="903" name="Shape 903"/>
              <p:cNvSpPr/>
              <p:nvPr/>
            </p:nvSpPr>
            <p:spPr>
              <a:xfrm rot="18887053">
                <a:off x="39516" y="660129"/>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4" name="Shape 904"/>
              <p:cNvSpPr/>
              <p:nvPr/>
            </p:nvSpPr>
            <p:spPr>
              <a:xfrm rot="18887053">
                <a:off x="158953" y="261333"/>
                <a:ext cx="158323"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5" name="Shape 905"/>
              <p:cNvSpPr/>
              <p:nvPr/>
            </p:nvSpPr>
            <p:spPr>
              <a:xfrm rot="18887053">
                <a:off x="558180" y="137543"/>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6" name="Shape 906"/>
              <p:cNvSpPr/>
              <p:nvPr/>
            </p:nvSpPr>
            <p:spPr>
              <a:xfrm rot="18887053">
                <a:off x="1051685" y="29986"/>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07" name="Shape 907"/>
              <p:cNvSpPr/>
              <p:nvPr/>
            </p:nvSpPr>
            <p:spPr>
              <a:xfrm rot="18887053">
                <a:off x="406524" y="505704"/>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909" name="Shape 909"/>
            <p:cNvSpPr/>
            <p:nvPr/>
          </p:nvSpPr>
          <p:spPr>
            <a:xfrm rot="251841">
              <a:off x="7493530" y="3398591"/>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0" name="Shape 910"/>
            <p:cNvSpPr/>
            <p:nvPr/>
          </p:nvSpPr>
          <p:spPr>
            <a:xfrm rot="251841">
              <a:off x="8062655" y="2871148"/>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1" name="Shape 911"/>
            <p:cNvSpPr/>
            <p:nvPr/>
          </p:nvSpPr>
          <p:spPr>
            <a:xfrm rot="251841">
              <a:off x="8416400" y="3093791"/>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2" name="Shape 912"/>
            <p:cNvSpPr/>
            <p:nvPr/>
          </p:nvSpPr>
          <p:spPr>
            <a:xfrm rot="251841">
              <a:off x="8819156" y="3398591"/>
              <a:ext cx="158321"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3" name="Shape 913"/>
            <p:cNvSpPr/>
            <p:nvPr/>
          </p:nvSpPr>
          <p:spPr>
            <a:xfrm rot="251841">
              <a:off x="8038144" y="3218146"/>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914" name="image8.png"/>
            <p:cNvPicPr/>
            <p:nvPr/>
          </p:nvPicPr>
          <p:blipFill>
            <a:blip r:embed="rId5">
              <a:extLst/>
            </a:blip>
            <a:stretch>
              <a:fillRect/>
            </a:stretch>
          </p:blipFill>
          <p:spPr>
            <a:xfrm>
              <a:off x="1358257" y="3848102"/>
              <a:ext cx="613269" cy="528680"/>
            </a:xfrm>
            <a:prstGeom prst="rect">
              <a:avLst/>
            </a:prstGeom>
            <a:ln w="12700" cap="flat">
              <a:noFill/>
              <a:miter lim="400000"/>
            </a:ln>
            <a:effectLst/>
          </p:spPr>
        </p:pic>
        <p:pic>
          <p:nvPicPr>
            <p:cNvPr id="915" name="image8.png"/>
            <p:cNvPicPr/>
            <p:nvPr/>
          </p:nvPicPr>
          <p:blipFill>
            <a:blip r:embed="rId5">
              <a:extLst/>
            </a:blip>
            <a:stretch>
              <a:fillRect/>
            </a:stretch>
          </p:blipFill>
          <p:spPr>
            <a:xfrm>
              <a:off x="6595501" y="3442264"/>
              <a:ext cx="613269" cy="528681"/>
            </a:xfrm>
            <a:prstGeom prst="rect">
              <a:avLst/>
            </a:prstGeom>
            <a:ln w="12700" cap="flat">
              <a:noFill/>
              <a:miter lim="400000"/>
            </a:ln>
            <a:effectLst/>
          </p:spPr>
        </p:pic>
        <p:pic>
          <p:nvPicPr>
            <p:cNvPr id="916" name="image8.png"/>
            <p:cNvPicPr/>
            <p:nvPr/>
          </p:nvPicPr>
          <p:blipFill>
            <a:blip r:embed="rId5">
              <a:extLst/>
            </a:blip>
            <a:stretch>
              <a:fillRect/>
            </a:stretch>
          </p:blipFill>
          <p:spPr>
            <a:xfrm>
              <a:off x="7810972" y="2427024"/>
              <a:ext cx="613269" cy="528681"/>
            </a:xfrm>
            <a:prstGeom prst="rect">
              <a:avLst/>
            </a:prstGeom>
            <a:ln w="12700" cap="flat">
              <a:noFill/>
              <a:miter lim="400000"/>
            </a:ln>
            <a:effectLst/>
          </p:spPr>
        </p:pic>
        <p:sp>
          <p:nvSpPr>
            <p:cNvPr id="917" name="Shape 917"/>
            <p:cNvSpPr/>
            <p:nvPr/>
          </p:nvSpPr>
          <p:spPr>
            <a:xfrm rot="17496832">
              <a:off x="11118220" y="4313546"/>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8" name="Shape 918"/>
            <p:cNvSpPr/>
            <p:nvPr/>
          </p:nvSpPr>
          <p:spPr>
            <a:xfrm rot="17496832">
              <a:off x="11071111" y="3899924"/>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9" name="Shape 919"/>
            <p:cNvSpPr/>
            <p:nvPr/>
          </p:nvSpPr>
          <p:spPr>
            <a:xfrm rot="17496832">
              <a:off x="11389427" y="3629037"/>
              <a:ext cx="158322" cy="177281"/>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0" name="Shape 920"/>
            <p:cNvSpPr/>
            <p:nvPr/>
          </p:nvSpPr>
          <p:spPr>
            <a:xfrm rot="17496832">
              <a:off x="11800806" y="3335980"/>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1" name="Shape 921"/>
            <p:cNvSpPr/>
            <p:nvPr/>
          </p:nvSpPr>
          <p:spPr>
            <a:xfrm rot="17496832">
              <a:off x="11394863" y="4027173"/>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2" name="Shape 922"/>
            <p:cNvSpPr/>
            <p:nvPr/>
          </p:nvSpPr>
          <p:spPr>
            <a:xfrm rot="3241549">
              <a:off x="9357660" y="3296137"/>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3" name="Shape 923"/>
            <p:cNvSpPr/>
            <p:nvPr/>
          </p:nvSpPr>
          <p:spPr>
            <a:xfrm rot="3241549">
              <a:off x="9732097" y="3478070"/>
              <a:ext cx="158321"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4" name="Shape 924"/>
            <p:cNvSpPr/>
            <p:nvPr/>
          </p:nvSpPr>
          <p:spPr>
            <a:xfrm rot="3241549">
              <a:off x="9790165" y="3891994"/>
              <a:ext cx="158322"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5" name="Shape 925"/>
            <p:cNvSpPr/>
            <p:nvPr/>
          </p:nvSpPr>
          <p:spPr>
            <a:xfrm rot="3241549">
              <a:off x="9817069" y="4396367"/>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6" name="Shape 926"/>
            <p:cNvSpPr/>
            <p:nvPr/>
          </p:nvSpPr>
          <p:spPr>
            <a:xfrm rot="3241549">
              <a:off x="9451138" y="3683182"/>
              <a:ext cx="158323" cy="177280"/>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927" name="image3.png"/>
            <p:cNvPicPr/>
            <p:nvPr/>
          </p:nvPicPr>
          <p:blipFill>
            <a:blip r:embed="rId4">
              <a:extLst/>
            </a:blip>
            <a:stretch>
              <a:fillRect/>
            </a:stretch>
          </p:blipFill>
          <p:spPr>
            <a:xfrm>
              <a:off x="568959" y="3348039"/>
              <a:ext cx="495214" cy="277871"/>
            </a:xfrm>
            <a:prstGeom prst="rect">
              <a:avLst/>
            </a:prstGeom>
            <a:ln w="12700" cap="flat">
              <a:noFill/>
              <a:miter lim="400000"/>
            </a:ln>
            <a:effectLst/>
          </p:spPr>
        </p:pic>
        <p:pic>
          <p:nvPicPr>
            <p:cNvPr id="928" name="image3.png"/>
            <p:cNvPicPr/>
            <p:nvPr/>
          </p:nvPicPr>
          <p:blipFill>
            <a:blip r:embed="rId4">
              <a:extLst/>
            </a:blip>
            <a:stretch>
              <a:fillRect/>
            </a:stretch>
          </p:blipFill>
          <p:spPr>
            <a:xfrm>
              <a:off x="11589407" y="2309197"/>
              <a:ext cx="495214" cy="277871"/>
            </a:xfrm>
            <a:prstGeom prst="rect">
              <a:avLst/>
            </a:prstGeom>
            <a:ln w="12700" cap="flat">
              <a:noFill/>
              <a:miter lim="400000"/>
            </a:ln>
            <a:effectLst/>
          </p:spPr>
        </p:pic>
        <p:pic>
          <p:nvPicPr>
            <p:cNvPr id="929" name="image10.png"/>
            <p:cNvPicPr/>
            <p:nvPr/>
          </p:nvPicPr>
          <p:blipFill>
            <a:blip r:embed="rId6">
              <a:extLst/>
            </a:blip>
            <a:stretch>
              <a:fillRect/>
            </a:stretch>
          </p:blipFill>
          <p:spPr>
            <a:xfrm>
              <a:off x="3432469" y="2880183"/>
              <a:ext cx="1804903" cy="767356"/>
            </a:xfrm>
            <a:prstGeom prst="rect">
              <a:avLst/>
            </a:prstGeom>
            <a:ln w="12700" cap="flat">
              <a:noFill/>
              <a:miter lim="400000"/>
            </a:ln>
            <a:effectLst/>
          </p:spPr>
        </p:pic>
        <p:pic>
          <p:nvPicPr>
            <p:cNvPr id="930" name="image8.png"/>
            <p:cNvPicPr/>
            <p:nvPr/>
          </p:nvPicPr>
          <p:blipFill>
            <a:blip r:embed="rId5">
              <a:extLst/>
            </a:blip>
            <a:stretch>
              <a:fillRect/>
            </a:stretch>
          </p:blipFill>
          <p:spPr>
            <a:xfrm>
              <a:off x="3752686" y="2855347"/>
              <a:ext cx="1039322" cy="895968"/>
            </a:xfrm>
            <a:prstGeom prst="rect">
              <a:avLst/>
            </a:prstGeom>
            <a:ln w="12700" cap="flat">
              <a:noFill/>
              <a:miter lim="400000"/>
            </a:ln>
            <a:effectLst/>
          </p:spPr>
        </p:pic>
        <p:pic>
          <p:nvPicPr>
            <p:cNvPr id="931" name="image8.png"/>
            <p:cNvPicPr/>
            <p:nvPr/>
          </p:nvPicPr>
          <p:blipFill>
            <a:blip r:embed="rId5">
              <a:extLst/>
            </a:blip>
            <a:stretch>
              <a:fillRect/>
            </a:stretch>
          </p:blipFill>
          <p:spPr>
            <a:xfrm>
              <a:off x="2542379" y="3303330"/>
              <a:ext cx="613269" cy="528681"/>
            </a:xfrm>
            <a:prstGeom prst="rect">
              <a:avLst/>
            </a:prstGeom>
            <a:ln w="12700" cap="flat">
              <a:noFill/>
              <a:miter lim="400000"/>
            </a:ln>
            <a:effectLst/>
          </p:spPr>
        </p:pic>
        <p:pic>
          <p:nvPicPr>
            <p:cNvPr id="932" name="image8.png"/>
            <p:cNvPicPr/>
            <p:nvPr/>
          </p:nvPicPr>
          <p:blipFill>
            <a:blip r:embed="rId5">
              <a:extLst/>
            </a:blip>
            <a:stretch>
              <a:fillRect/>
            </a:stretch>
          </p:blipFill>
          <p:spPr>
            <a:xfrm>
              <a:off x="11232022" y="3685020"/>
              <a:ext cx="613270" cy="528680"/>
            </a:xfrm>
            <a:prstGeom prst="rect">
              <a:avLst/>
            </a:prstGeom>
            <a:ln w="12700" cap="flat">
              <a:noFill/>
              <a:miter lim="400000"/>
            </a:ln>
            <a:effectLst/>
          </p:spPr>
        </p:pic>
        <p:pic>
          <p:nvPicPr>
            <p:cNvPr id="933" name="image8.png"/>
            <p:cNvPicPr/>
            <p:nvPr/>
          </p:nvPicPr>
          <p:blipFill>
            <a:blip r:embed="rId5">
              <a:extLst/>
            </a:blip>
            <a:stretch>
              <a:fillRect/>
            </a:stretch>
          </p:blipFill>
          <p:spPr>
            <a:xfrm>
              <a:off x="11053178" y="3685020"/>
              <a:ext cx="613269" cy="528680"/>
            </a:xfrm>
            <a:prstGeom prst="rect">
              <a:avLst/>
            </a:prstGeom>
            <a:ln w="12700" cap="flat">
              <a:noFill/>
              <a:miter lim="400000"/>
            </a:ln>
            <a:effectLst/>
          </p:spPr>
        </p:pic>
        <p:pic>
          <p:nvPicPr>
            <p:cNvPr id="934" name="image8.png"/>
            <p:cNvPicPr/>
            <p:nvPr/>
          </p:nvPicPr>
          <p:blipFill>
            <a:blip r:embed="rId5">
              <a:extLst/>
            </a:blip>
            <a:stretch>
              <a:fillRect/>
            </a:stretch>
          </p:blipFill>
          <p:spPr>
            <a:xfrm>
              <a:off x="7964802" y="2415456"/>
              <a:ext cx="613269" cy="528680"/>
            </a:xfrm>
            <a:prstGeom prst="rect">
              <a:avLst/>
            </a:prstGeom>
            <a:ln w="12700" cap="flat">
              <a:noFill/>
              <a:miter lim="400000"/>
            </a:ln>
            <a:effectLst/>
          </p:spPr>
        </p:pic>
        <p:pic>
          <p:nvPicPr>
            <p:cNvPr id="935" name="image10.png"/>
            <p:cNvPicPr/>
            <p:nvPr/>
          </p:nvPicPr>
          <p:blipFill>
            <a:blip r:embed="rId6">
              <a:extLst/>
            </a:blip>
            <a:stretch>
              <a:fillRect/>
            </a:stretch>
          </p:blipFill>
          <p:spPr>
            <a:xfrm>
              <a:off x="6363368" y="3573991"/>
              <a:ext cx="1318533" cy="560575"/>
            </a:xfrm>
            <a:prstGeom prst="rect">
              <a:avLst/>
            </a:prstGeom>
            <a:ln w="12700" cap="flat">
              <a:noFill/>
              <a:miter lim="400000"/>
            </a:ln>
            <a:effectLst/>
          </p:spPr>
        </p:pic>
        <p:pic>
          <p:nvPicPr>
            <p:cNvPr id="936" name="image10.png"/>
            <p:cNvPicPr/>
            <p:nvPr/>
          </p:nvPicPr>
          <p:blipFill>
            <a:blip r:embed="rId6">
              <a:extLst/>
            </a:blip>
            <a:stretch>
              <a:fillRect/>
            </a:stretch>
          </p:blipFill>
          <p:spPr>
            <a:xfrm>
              <a:off x="747090" y="3761257"/>
              <a:ext cx="1457019" cy="619453"/>
            </a:xfrm>
            <a:prstGeom prst="rect">
              <a:avLst/>
            </a:prstGeom>
            <a:ln w="12700" cap="flat">
              <a:noFill/>
              <a:miter lim="400000"/>
            </a:ln>
            <a:effectLst/>
          </p:spPr>
        </p:pic>
        <p:pic>
          <p:nvPicPr>
            <p:cNvPr id="937" name="image10.png"/>
            <p:cNvPicPr/>
            <p:nvPr/>
          </p:nvPicPr>
          <p:blipFill>
            <a:blip r:embed="rId6">
              <a:extLst/>
            </a:blip>
            <a:stretch>
              <a:fillRect/>
            </a:stretch>
          </p:blipFill>
          <p:spPr>
            <a:xfrm>
              <a:off x="0" y="2739633"/>
              <a:ext cx="1633132" cy="694327"/>
            </a:xfrm>
            <a:prstGeom prst="rect">
              <a:avLst/>
            </a:prstGeom>
            <a:ln w="12700" cap="flat">
              <a:noFill/>
              <a:miter lim="400000"/>
            </a:ln>
            <a:effectLst/>
          </p:spPr>
        </p:pic>
        <p:pic>
          <p:nvPicPr>
            <p:cNvPr id="938" name="image10.png"/>
            <p:cNvPicPr/>
            <p:nvPr/>
          </p:nvPicPr>
          <p:blipFill>
            <a:blip r:embed="rId6">
              <a:extLst/>
            </a:blip>
            <a:stretch>
              <a:fillRect/>
            </a:stretch>
          </p:blipFill>
          <p:spPr>
            <a:xfrm>
              <a:off x="10093434" y="2837900"/>
              <a:ext cx="1144286" cy="486494"/>
            </a:xfrm>
            <a:prstGeom prst="rect">
              <a:avLst/>
            </a:prstGeom>
            <a:ln w="12700" cap="flat">
              <a:noFill/>
              <a:miter lim="400000"/>
            </a:ln>
            <a:effectLst/>
          </p:spPr>
        </p:pic>
        <p:pic>
          <p:nvPicPr>
            <p:cNvPr id="939" name="image9.png"/>
            <p:cNvPicPr/>
            <p:nvPr/>
          </p:nvPicPr>
          <p:blipFill>
            <a:blip r:embed="rId3">
              <a:extLst/>
            </a:blip>
            <a:stretch>
              <a:fillRect/>
            </a:stretch>
          </p:blipFill>
          <p:spPr>
            <a:xfrm>
              <a:off x="11004492" y="-1"/>
              <a:ext cx="1547013" cy="2274010"/>
            </a:xfrm>
            <a:prstGeom prst="rect">
              <a:avLst/>
            </a:prstGeom>
            <a:ln w="12700" cap="flat">
              <a:noFill/>
              <a:miter lim="400000"/>
            </a:ln>
            <a:effectLst/>
          </p:spPr>
        </p:pic>
        <p:pic>
          <p:nvPicPr>
            <p:cNvPr id="940" name="image10.png"/>
            <p:cNvPicPr/>
            <p:nvPr/>
          </p:nvPicPr>
          <p:blipFill>
            <a:blip r:embed="rId6">
              <a:extLst/>
            </a:blip>
            <a:stretch>
              <a:fillRect/>
            </a:stretch>
          </p:blipFill>
          <p:spPr>
            <a:xfrm>
              <a:off x="2120504" y="3212404"/>
              <a:ext cx="1457019" cy="619453"/>
            </a:xfrm>
            <a:prstGeom prst="rect">
              <a:avLst/>
            </a:prstGeom>
            <a:ln w="12700" cap="flat">
              <a:noFill/>
              <a:miter lim="400000"/>
            </a:ln>
            <a:effectLst/>
          </p:spPr>
        </p:pic>
        <p:pic>
          <p:nvPicPr>
            <p:cNvPr id="941" name="image10.png"/>
            <p:cNvPicPr/>
            <p:nvPr/>
          </p:nvPicPr>
          <p:blipFill>
            <a:blip r:embed="rId6">
              <a:extLst/>
            </a:blip>
            <a:stretch>
              <a:fillRect/>
            </a:stretch>
          </p:blipFill>
          <p:spPr>
            <a:xfrm>
              <a:off x="10793531" y="3605707"/>
              <a:ext cx="1144286" cy="486494"/>
            </a:xfrm>
            <a:prstGeom prst="rect">
              <a:avLst/>
            </a:prstGeom>
            <a:ln w="12700" cap="flat">
              <a:noFill/>
              <a:miter lim="400000"/>
            </a:ln>
            <a:effectLst/>
          </p:spPr>
        </p:pic>
        <p:pic>
          <p:nvPicPr>
            <p:cNvPr id="942" name="image10.png"/>
            <p:cNvPicPr/>
            <p:nvPr/>
          </p:nvPicPr>
          <p:blipFill>
            <a:blip r:embed="rId6">
              <a:extLst/>
            </a:blip>
            <a:stretch>
              <a:fillRect/>
            </a:stretch>
          </p:blipFill>
          <p:spPr>
            <a:xfrm>
              <a:off x="7697342" y="2436549"/>
              <a:ext cx="1144286" cy="486494"/>
            </a:xfrm>
            <a:prstGeom prst="rect">
              <a:avLst/>
            </a:prstGeom>
            <a:ln w="12700" cap="flat">
              <a:noFill/>
              <a:miter lim="400000"/>
            </a:ln>
            <a:effectLst/>
          </p:spPr>
        </p:pic>
        <p:pic>
          <p:nvPicPr>
            <p:cNvPr id="943" name="image10.png"/>
            <p:cNvPicPr/>
            <p:nvPr/>
          </p:nvPicPr>
          <p:blipFill>
            <a:blip r:embed="rId6">
              <a:extLst/>
            </a:blip>
            <a:stretch>
              <a:fillRect/>
            </a:stretch>
          </p:blipFill>
          <p:spPr>
            <a:xfrm>
              <a:off x="10213767" y="3002247"/>
              <a:ext cx="1144286" cy="486495"/>
            </a:xfrm>
            <a:prstGeom prst="rect">
              <a:avLst/>
            </a:prstGeom>
            <a:ln w="12700" cap="flat">
              <a:noFill/>
              <a:miter lim="400000"/>
            </a:ln>
            <a:effectLst/>
          </p:spPr>
        </p:pic>
        <p:pic>
          <p:nvPicPr>
            <p:cNvPr id="944" name="image10.png"/>
            <p:cNvPicPr/>
            <p:nvPr/>
          </p:nvPicPr>
          <p:blipFill>
            <a:blip r:embed="rId6">
              <a:extLst/>
            </a:blip>
            <a:stretch>
              <a:fillRect/>
            </a:stretch>
          </p:blipFill>
          <p:spPr>
            <a:xfrm>
              <a:off x="11305500" y="1962556"/>
              <a:ext cx="1144286" cy="486494"/>
            </a:xfrm>
            <a:prstGeom prst="rect">
              <a:avLst/>
            </a:prstGeom>
            <a:ln w="12700" cap="flat">
              <a:noFill/>
              <a:miter lim="400000"/>
            </a:ln>
            <a:effectLst/>
          </p:spPr>
        </p:pic>
        <p:pic>
          <p:nvPicPr>
            <p:cNvPr id="945" name="image10.png"/>
            <p:cNvPicPr/>
            <p:nvPr/>
          </p:nvPicPr>
          <p:blipFill>
            <a:blip r:embed="rId6">
              <a:extLst/>
            </a:blip>
            <a:stretch>
              <a:fillRect/>
            </a:stretch>
          </p:blipFill>
          <p:spPr>
            <a:xfrm>
              <a:off x="3895007" y="4013552"/>
              <a:ext cx="1804903" cy="767355"/>
            </a:xfrm>
            <a:prstGeom prst="rect">
              <a:avLst/>
            </a:prstGeom>
            <a:ln w="12700" cap="flat">
              <a:noFill/>
              <a:miter lim="400000"/>
            </a:ln>
            <a:effectLst/>
          </p:spPr>
        </p:pic>
        <p:pic>
          <p:nvPicPr>
            <p:cNvPr id="946" name="image10.png"/>
            <p:cNvPicPr/>
            <p:nvPr/>
          </p:nvPicPr>
          <p:blipFill>
            <a:blip r:embed="rId6">
              <a:extLst/>
            </a:blip>
            <a:stretch>
              <a:fillRect/>
            </a:stretch>
          </p:blipFill>
          <p:spPr>
            <a:xfrm>
              <a:off x="7553773" y="3845984"/>
              <a:ext cx="1804903" cy="767355"/>
            </a:xfrm>
            <a:prstGeom prst="rect">
              <a:avLst/>
            </a:prstGeom>
            <a:ln w="12700" cap="flat">
              <a:noFill/>
              <a:miter lim="400000"/>
            </a:ln>
            <a:effectLst/>
          </p:spPr>
        </p:pic>
        <p:pic>
          <p:nvPicPr>
            <p:cNvPr id="947" name="image8.png"/>
            <p:cNvPicPr/>
            <p:nvPr/>
          </p:nvPicPr>
          <p:blipFill>
            <a:blip r:embed="rId5">
              <a:extLst/>
            </a:blip>
            <a:stretch>
              <a:fillRect/>
            </a:stretch>
          </p:blipFill>
          <p:spPr>
            <a:xfrm>
              <a:off x="8975783" y="2178349"/>
              <a:ext cx="890131" cy="767355"/>
            </a:xfrm>
            <a:prstGeom prst="rect">
              <a:avLst/>
            </a:prstGeom>
            <a:ln w="12700" cap="flat">
              <a:noFill/>
              <a:miter lim="400000"/>
            </a:ln>
            <a:effectLst/>
          </p:spPr>
        </p:pic>
        <p:pic>
          <p:nvPicPr>
            <p:cNvPr id="948" name="image8.png"/>
            <p:cNvPicPr/>
            <p:nvPr/>
          </p:nvPicPr>
          <p:blipFill>
            <a:blip r:embed="rId5">
              <a:extLst/>
            </a:blip>
            <a:stretch>
              <a:fillRect/>
            </a:stretch>
          </p:blipFill>
          <p:spPr>
            <a:xfrm>
              <a:off x="9148187" y="3327790"/>
              <a:ext cx="890131" cy="767355"/>
            </a:xfrm>
            <a:prstGeom prst="rect">
              <a:avLst/>
            </a:prstGeom>
            <a:ln w="12700" cap="flat">
              <a:noFill/>
              <a:miter lim="400000"/>
            </a:ln>
            <a:effectLst/>
          </p:spPr>
        </p:pic>
        <p:pic>
          <p:nvPicPr>
            <p:cNvPr id="949" name="image8.png"/>
            <p:cNvPicPr/>
            <p:nvPr/>
          </p:nvPicPr>
          <p:blipFill>
            <a:blip r:embed="rId5">
              <a:extLst/>
            </a:blip>
            <a:stretch>
              <a:fillRect/>
            </a:stretch>
          </p:blipFill>
          <p:spPr>
            <a:xfrm>
              <a:off x="4901446" y="2172277"/>
              <a:ext cx="890131" cy="767355"/>
            </a:xfrm>
            <a:prstGeom prst="rect">
              <a:avLst/>
            </a:prstGeom>
            <a:ln w="12700" cap="flat">
              <a:noFill/>
              <a:miter lim="400000"/>
            </a:ln>
            <a:effectLst/>
          </p:spPr>
        </p:pic>
        <p:pic>
          <p:nvPicPr>
            <p:cNvPr id="950" name="image11.png"/>
            <p:cNvPicPr/>
            <p:nvPr/>
          </p:nvPicPr>
          <p:blipFill>
            <a:blip r:embed="rId7">
              <a:extLst/>
            </a:blip>
            <a:stretch>
              <a:fillRect/>
            </a:stretch>
          </p:blipFill>
          <p:spPr>
            <a:xfrm>
              <a:off x="7395604" y="2436583"/>
              <a:ext cx="449697" cy="1289127"/>
            </a:xfrm>
            <a:prstGeom prst="rect">
              <a:avLst/>
            </a:prstGeom>
            <a:ln w="12700" cap="flat">
              <a:noFill/>
              <a:miter lim="400000"/>
            </a:ln>
            <a:effectLst/>
          </p:spPr>
        </p:pic>
      </p:grpSp>
      <p:sp>
        <p:nvSpPr>
          <p:cNvPr id="952" name="Shape 952"/>
          <p:cNvSpPr/>
          <p:nvPr/>
        </p:nvSpPr>
        <p:spPr>
          <a:xfrm>
            <a:off x="3064759" y="565395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Visit</a:t>
            </a:r>
          </a:p>
        </p:txBody>
      </p:sp>
      <p:sp>
        <p:nvSpPr>
          <p:cNvPr id="953" name="Shape 953"/>
          <p:cNvSpPr/>
          <p:nvPr/>
        </p:nvSpPr>
        <p:spPr>
          <a:xfrm>
            <a:off x="9173349" y="5653959"/>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Live</a:t>
            </a:r>
          </a:p>
        </p:txBody>
      </p:sp>
      <p:grpSp>
        <p:nvGrpSpPr>
          <p:cNvPr id="964" name="Group 964"/>
          <p:cNvGrpSpPr/>
          <p:nvPr/>
        </p:nvGrpSpPr>
        <p:grpSpPr>
          <a:xfrm>
            <a:off x="1729557" y="7987294"/>
            <a:ext cx="9545686" cy="1657467"/>
            <a:chOff x="0" y="0"/>
            <a:chExt cx="9545684" cy="1657465"/>
          </a:xfrm>
        </p:grpSpPr>
        <p:pic>
          <p:nvPicPr>
            <p:cNvPr id="954" name="image2.tif"/>
            <p:cNvPicPr/>
            <p:nvPr/>
          </p:nvPicPr>
          <p:blipFill>
            <a:blip r:embed="rId8">
              <a:extLst/>
            </a:blip>
            <a:stretch>
              <a:fillRect/>
            </a:stretch>
          </p:blipFill>
          <p:spPr>
            <a:xfrm>
              <a:off x="2010360" y="54546"/>
              <a:ext cx="761311" cy="918249"/>
            </a:xfrm>
            <a:prstGeom prst="rect">
              <a:avLst/>
            </a:prstGeom>
            <a:ln w="12700" cap="flat">
              <a:noFill/>
              <a:miter lim="400000"/>
            </a:ln>
            <a:effectLst/>
          </p:spPr>
        </p:pic>
        <p:pic>
          <p:nvPicPr>
            <p:cNvPr id="955" name="image3.tif"/>
            <p:cNvPicPr/>
            <p:nvPr/>
          </p:nvPicPr>
          <p:blipFill>
            <a:blip r:embed="rId9">
              <a:extLst/>
            </a:blip>
            <a:stretch>
              <a:fillRect/>
            </a:stretch>
          </p:blipFill>
          <p:spPr>
            <a:xfrm>
              <a:off x="974973" y="78920"/>
              <a:ext cx="796556" cy="869502"/>
            </a:xfrm>
            <a:prstGeom prst="rect">
              <a:avLst/>
            </a:prstGeom>
            <a:ln w="12700" cap="flat">
              <a:noFill/>
              <a:miter lim="400000"/>
            </a:ln>
            <a:effectLst/>
          </p:spPr>
        </p:pic>
        <p:pic>
          <p:nvPicPr>
            <p:cNvPr id="956" name="image4.tif"/>
            <p:cNvPicPr/>
            <p:nvPr/>
          </p:nvPicPr>
          <p:blipFill>
            <a:blip r:embed="rId10">
              <a:extLst/>
            </a:blip>
            <a:stretch>
              <a:fillRect/>
            </a:stretch>
          </p:blipFill>
          <p:spPr>
            <a:xfrm>
              <a:off x="-1" y="99079"/>
              <a:ext cx="736143" cy="869502"/>
            </a:xfrm>
            <a:prstGeom prst="rect">
              <a:avLst/>
            </a:prstGeom>
            <a:ln w="12700" cap="flat">
              <a:noFill/>
              <a:miter lim="400000"/>
            </a:ln>
            <a:effectLst/>
          </p:spPr>
        </p:pic>
        <p:pic>
          <p:nvPicPr>
            <p:cNvPr id="957" name="image5.tif"/>
            <p:cNvPicPr/>
            <p:nvPr/>
          </p:nvPicPr>
          <p:blipFill>
            <a:blip r:embed="rId11">
              <a:extLst/>
            </a:blip>
            <a:stretch>
              <a:fillRect/>
            </a:stretch>
          </p:blipFill>
          <p:spPr>
            <a:xfrm>
              <a:off x="3010502" y="58497"/>
              <a:ext cx="999079" cy="910347"/>
            </a:xfrm>
            <a:prstGeom prst="rect">
              <a:avLst/>
            </a:prstGeom>
            <a:ln w="12700" cap="flat">
              <a:noFill/>
              <a:miter lim="400000"/>
            </a:ln>
            <a:effectLst/>
          </p:spPr>
        </p:pic>
        <p:pic>
          <p:nvPicPr>
            <p:cNvPr id="958" name="image6.tif"/>
            <p:cNvPicPr/>
            <p:nvPr/>
          </p:nvPicPr>
          <p:blipFill>
            <a:blip r:embed="rId12">
              <a:extLst/>
            </a:blip>
            <a:stretch>
              <a:fillRect/>
            </a:stretch>
          </p:blipFill>
          <p:spPr>
            <a:xfrm>
              <a:off x="4248412" y="37331"/>
              <a:ext cx="836498" cy="952679"/>
            </a:xfrm>
            <a:prstGeom prst="rect">
              <a:avLst/>
            </a:prstGeom>
            <a:ln w="12700" cap="flat">
              <a:noFill/>
              <a:miter lim="400000"/>
            </a:ln>
            <a:effectLst/>
          </p:spPr>
        </p:pic>
        <p:pic>
          <p:nvPicPr>
            <p:cNvPr id="959" name="image7.tif"/>
            <p:cNvPicPr/>
            <p:nvPr/>
          </p:nvPicPr>
          <p:blipFill>
            <a:blip r:embed="rId13">
              <a:extLst/>
            </a:blip>
            <a:stretch>
              <a:fillRect/>
            </a:stretch>
          </p:blipFill>
          <p:spPr>
            <a:xfrm>
              <a:off x="5248554" y="20397"/>
              <a:ext cx="872455" cy="986547"/>
            </a:xfrm>
            <a:prstGeom prst="rect">
              <a:avLst/>
            </a:prstGeom>
            <a:ln w="12700" cap="flat">
              <a:noFill/>
              <a:miter lim="400000"/>
            </a:ln>
            <a:effectLst/>
          </p:spPr>
        </p:pic>
        <p:pic>
          <p:nvPicPr>
            <p:cNvPr id="960" name="image14.png"/>
            <p:cNvPicPr/>
            <p:nvPr/>
          </p:nvPicPr>
          <p:blipFill>
            <a:blip r:embed="rId14">
              <a:extLst/>
            </a:blip>
            <a:stretch>
              <a:fillRect/>
            </a:stretch>
          </p:blipFill>
          <p:spPr>
            <a:xfrm>
              <a:off x="6283941" y="8505"/>
              <a:ext cx="1183854" cy="986546"/>
            </a:xfrm>
            <a:prstGeom prst="rect">
              <a:avLst/>
            </a:prstGeom>
            <a:ln w="12700" cap="flat">
              <a:noFill/>
              <a:miter lim="400000"/>
            </a:ln>
            <a:effectLst/>
          </p:spPr>
        </p:pic>
        <p:pic>
          <p:nvPicPr>
            <p:cNvPr id="961" name="image15.png"/>
            <p:cNvPicPr/>
            <p:nvPr/>
          </p:nvPicPr>
          <p:blipFill>
            <a:blip r:embed="rId15">
              <a:extLst/>
            </a:blip>
            <a:stretch>
              <a:fillRect/>
            </a:stretch>
          </p:blipFill>
          <p:spPr>
            <a:xfrm>
              <a:off x="6477590" y="1118949"/>
              <a:ext cx="796556" cy="538517"/>
            </a:xfrm>
            <a:prstGeom prst="rect">
              <a:avLst/>
            </a:prstGeom>
            <a:ln w="12700" cap="flat">
              <a:noFill/>
              <a:miter lim="400000"/>
            </a:ln>
            <a:effectLst/>
          </p:spPr>
        </p:pic>
        <p:pic>
          <p:nvPicPr>
            <p:cNvPr id="962" name="image16.png"/>
            <p:cNvPicPr/>
            <p:nvPr/>
          </p:nvPicPr>
          <p:blipFill>
            <a:blip r:embed="rId16">
              <a:extLst/>
            </a:blip>
            <a:stretch>
              <a:fillRect/>
            </a:stretch>
          </p:blipFill>
          <p:spPr>
            <a:xfrm>
              <a:off x="7630728" y="0"/>
              <a:ext cx="1003556" cy="1003556"/>
            </a:xfrm>
            <a:prstGeom prst="rect">
              <a:avLst/>
            </a:prstGeom>
            <a:ln w="12700" cap="flat">
              <a:noFill/>
              <a:miter lim="400000"/>
            </a:ln>
            <a:effectLst/>
          </p:spPr>
        </p:pic>
        <p:pic>
          <p:nvPicPr>
            <p:cNvPr id="963" name="image17.png"/>
            <p:cNvPicPr/>
            <p:nvPr/>
          </p:nvPicPr>
          <p:blipFill>
            <a:blip r:embed="rId17">
              <a:extLst/>
            </a:blip>
            <a:stretch>
              <a:fillRect/>
            </a:stretch>
          </p:blipFill>
          <p:spPr>
            <a:xfrm>
              <a:off x="8797215" y="14047"/>
              <a:ext cx="748470" cy="999247"/>
            </a:xfrm>
            <a:prstGeom prst="rect">
              <a:avLst/>
            </a:prstGeom>
            <a:ln w="12700" cap="flat">
              <a:noFill/>
              <a:miter lim="400000"/>
            </a:ln>
            <a:effectLst/>
          </p:spPr>
        </p:pic>
      </p:grpSp>
      <p:sp>
        <p:nvSpPr>
          <p:cNvPr id="965" name="Shape 965"/>
          <p:cNvSpPr/>
          <p:nvPr/>
        </p:nvSpPr>
        <p:spPr>
          <a:xfrm flipV="1">
            <a:off x="5277992" y="6328472"/>
            <a:ext cx="4271984"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966" name="Shape 966"/>
          <p:cNvSpPr/>
          <p:nvPr/>
        </p:nvSpPr>
        <p:spPr>
          <a:xfrm flipV="1">
            <a:off x="6460065" y="6326152"/>
            <a:ext cx="3112098" cy="1492787"/>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967" name="Shape 967"/>
          <p:cNvSpPr/>
          <p:nvPr/>
        </p:nvSpPr>
        <p:spPr>
          <a:xfrm flipV="1">
            <a:off x="3262213" y="6315214"/>
            <a:ext cx="255687" cy="1514662"/>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968" name="Shape 968"/>
          <p:cNvSpPr/>
          <p:nvPr/>
        </p:nvSpPr>
        <p:spPr>
          <a:xfrm flipH="1" flipV="1">
            <a:off x="3671632" y="6332078"/>
            <a:ext cx="3555512" cy="1480934"/>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969" name="Shape 969"/>
          <p:cNvSpPr/>
          <p:nvPr/>
        </p:nvSpPr>
        <p:spPr>
          <a:xfrm flipV="1">
            <a:off x="8591599" y="6298349"/>
            <a:ext cx="982528" cy="1548392"/>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970" name="Shape 970"/>
          <p:cNvSpPr/>
          <p:nvPr/>
        </p:nvSpPr>
        <p:spPr>
          <a:xfrm flipH="1" flipV="1">
            <a:off x="3644899" y="6442214"/>
            <a:ext cx="6234263" cy="1404526"/>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971" name="Shape 971"/>
          <p:cNvSpPr/>
          <p:nvPr/>
        </p:nvSpPr>
        <p:spPr>
          <a:xfrm flipH="1" flipV="1">
            <a:off x="3644899" y="6442213"/>
            <a:ext cx="7179767" cy="1260664"/>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967"/>
                                        </p:tgtEl>
                                        <p:attrNameLst>
                                          <p:attrName>style.visibility</p:attrName>
                                        </p:attrNameLst>
                                      </p:cBhvr>
                                      <p:to>
                                        <p:strVal val="visible"/>
                                      </p:to>
                                    </p:set>
                                    <p:animEffect filter="box(out)" transition="in">
                                      <p:cBhvr>
                                        <p:cTn id="7" dur="499"/>
                                        <p:tgtEl>
                                          <p:spTgt spid="967"/>
                                        </p:tgtEl>
                                      </p:cBhvr>
                                    </p:animEffect>
                                  </p:childTnLst>
                                </p:cTn>
                              </p:par>
                            </p:childTnLst>
                          </p:cTn>
                        </p:par>
                        <p:par>
                          <p:cTn id="8" fill="hold">
                            <p:stCondLst>
                              <p:cond delay="499"/>
                            </p:stCondLst>
                            <p:childTnLst>
                              <p:par>
                                <p:cTn id="9" nodeType="afterEffect" presetClass="entr" presetSubtype="32" presetID="4" grpId="2" fill="hold">
                                  <p:stCondLst>
                                    <p:cond delay="0"/>
                                  </p:stCondLst>
                                  <p:iterate type="el" backwards="0">
                                    <p:tmAbs val="0"/>
                                  </p:iterate>
                                  <p:childTnLst>
                                    <p:set>
                                      <p:cBhvr>
                                        <p:cTn id="10" fill="hold"/>
                                        <p:tgtEl>
                                          <p:spTgt spid="968"/>
                                        </p:tgtEl>
                                        <p:attrNameLst>
                                          <p:attrName>style.visibility</p:attrName>
                                        </p:attrNameLst>
                                      </p:cBhvr>
                                      <p:to>
                                        <p:strVal val="visible"/>
                                      </p:to>
                                    </p:set>
                                    <p:animEffect filter="box(out)" transition="in">
                                      <p:cBhvr>
                                        <p:cTn id="11" dur="499"/>
                                        <p:tgtEl>
                                          <p:spTgt spid="968"/>
                                        </p:tgtEl>
                                      </p:cBhvr>
                                    </p:animEffect>
                                  </p:childTnLst>
                                </p:cTn>
                              </p:par>
                            </p:childTnLst>
                          </p:cTn>
                        </p:par>
                        <p:par>
                          <p:cTn id="12" fill="hold">
                            <p:stCondLst>
                              <p:cond delay="998"/>
                            </p:stCondLst>
                            <p:childTnLst>
                              <p:par>
                                <p:cTn id="13" nodeType="afterEffect" presetClass="entr" presetSubtype="32" presetID="4" grpId="3" fill="hold">
                                  <p:stCondLst>
                                    <p:cond delay="0"/>
                                  </p:stCondLst>
                                  <p:iterate type="el" backwards="0">
                                    <p:tmAbs val="0"/>
                                  </p:iterate>
                                  <p:childTnLst>
                                    <p:set>
                                      <p:cBhvr>
                                        <p:cTn id="14" fill="hold"/>
                                        <p:tgtEl>
                                          <p:spTgt spid="970"/>
                                        </p:tgtEl>
                                        <p:attrNameLst>
                                          <p:attrName>style.visibility</p:attrName>
                                        </p:attrNameLst>
                                      </p:cBhvr>
                                      <p:to>
                                        <p:strVal val="visible"/>
                                      </p:to>
                                    </p:set>
                                    <p:animEffect filter="box(out)" transition="in">
                                      <p:cBhvr>
                                        <p:cTn id="15" dur="499"/>
                                        <p:tgtEl>
                                          <p:spTgt spid="970"/>
                                        </p:tgtEl>
                                      </p:cBhvr>
                                    </p:animEffect>
                                  </p:childTnLst>
                                </p:cTn>
                              </p:par>
                            </p:childTnLst>
                          </p:cTn>
                        </p:par>
                        <p:par>
                          <p:cTn id="16" fill="hold">
                            <p:stCondLst>
                              <p:cond delay="1497"/>
                            </p:stCondLst>
                            <p:childTnLst>
                              <p:par>
                                <p:cTn id="17" nodeType="afterEffect" presetClass="entr" presetSubtype="32" presetID="4" grpId="4" fill="hold">
                                  <p:stCondLst>
                                    <p:cond delay="0"/>
                                  </p:stCondLst>
                                  <p:iterate type="el" backwards="0">
                                    <p:tmAbs val="0"/>
                                  </p:iterate>
                                  <p:childTnLst>
                                    <p:set>
                                      <p:cBhvr>
                                        <p:cTn id="18" fill="hold"/>
                                        <p:tgtEl>
                                          <p:spTgt spid="971"/>
                                        </p:tgtEl>
                                        <p:attrNameLst>
                                          <p:attrName>style.visibility</p:attrName>
                                        </p:attrNameLst>
                                      </p:cBhvr>
                                      <p:to>
                                        <p:strVal val="visible"/>
                                      </p:to>
                                    </p:set>
                                    <p:animEffect filter="box(out)" transition="in">
                                      <p:cBhvr>
                                        <p:cTn id="19" dur="600"/>
                                        <p:tgtEl>
                                          <p:spTgt spid="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1" grpId="4"/>
      <p:bldP build="whole" bldLvl="1" animBg="1" rev="0" advAuto="0" spid="967" grpId="1"/>
      <p:bldP build="whole" bldLvl="1" animBg="1" rev="0" advAuto="0" spid="970" grpId="3"/>
      <p:bldP build="whole" bldLvl="1" animBg="1" rev="0" advAuto="0" spid="968"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17" name="Group 1017"/>
          <p:cNvGrpSpPr/>
          <p:nvPr/>
        </p:nvGrpSpPr>
        <p:grpSpPr>
          <a:xfrm>
            <a:off x="1535726" y="570852"/>
            <a:ext cx="10389312" cy="4339013"/>
            <a:chOff x="0" y="0"/>
            <a:chExt cx="10389311" cy="4339011"/>
          </a:xfrm>
        </p:grpSpPr>
        <p:pic>
          <p:nvPicPr>
            <p:cNvPr id="975" name="image9.png"/>
            <p:cNvPicPr/>
            <p:nvPr/>
          </p:nvPicPr>
          <p:blipFill>
            <a:blip r:embed="rId3">
              <a:extLst/>
            </a:blip>
            <a:stretch>
              <a:fillRect/>
            </a:stretch>
          </p:blipFill>
          <p:spPr>
            <a:xfrm>
              <a:off x="1797943" y="1114104"/>
              <a:ext cx="1533796" cy="2254582"/>
            </a:xfrm>
            <a:prstGeom prst="rect">
              <a:avLst/>
            </a:prstGeom>
            <a:ln w="12700" cap="flat">
              <a:noFill/>
              <a:miter lim="400000"/>
            </a:ln>
            <a:effectLst/>
          </p:spPr>
        </p:pic>
        <p:pic>
          <p:nvPicPr>
            <p:cNvPr id="976" name="image9.png"/>
            <p:cNvPicPr/>
            <p:nvPr/>
          </p:nvPicPr>
          <p:blipFill>
            <a:blip r:embed="rId3">
              <a:extLst/>
            </a:blip>
            <a:stretch>
              <a:fillRect/>
            </a:stretch>
          </p:blipFill>
          <p:spPr>
            <a:xfrm>
              <a:off x="4654188" y="128156"/>
              <a:ext cx="2289128" cy="3364873"/>
            </a:xfrm>
            <a:prstGeom prst="rect">
              <a:avLst/>
            </a:prstGeom>
            <a:ln w="12700" cap="flat">
              <a:noFill/>
              <a:miter lim="400000"/>
            </a:ln>
            <a:effectLst/>
          </p:spPr>
        </p:pic>
        <p:sp>
          <p:nvSpPr>
            <p:cNvPr id="977" name="Shape 977"/>
            <p:cNvSpPr/>
            <p:nvPr/>
          </p:nvSpPr>
          <p:spPr>
            <a:xfrm>
              <a:off x="1223018" y="4235718"/>
              <a:ext cx="8288433"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978" name="image3.png"/>
            <p:cNvPicPr/>
            <p:nvPr/>
          </p:nvPicPr>
          <p:blipFill>
            <a:blip r:embed="rId4">
              <a:extLst/>
            </a:blip>
            <a:stretch>
              <a:fillRect/>
            </a:stretch>
          </p:blipFill>
          <p:spPr>
            <a:xfrm>
              <a:off x="1240932" y="3936298"/>
              <a:ext cx="392770" cy="220388"/>
            </a:xfrm>
            <a:prstGeom prst="rect">
              <a:avLst/>
            </a:prstGeom>
            <a:ln w="12700" cap="flat">
              <a:noFill/>
              <a:miter lim="400000"/>
            </a:ln>
            <a:effectLst/>
          </p:spPr>
        </p:pic>
        <p:pic>
          <p:nvPicPr>
            <p:cNvPr id="979" name="image3.png"/>
            <p:cNvPicPr/>
            <p:nvPr/>
          </p:nvPicPr>
          <p:blipFill>
            <a:blip r:embed="rId4">
              <a:extLst/>
            </a:blip>
            <a:stretch>
              <a:fillRect/>
            </a:stretch>
          </p:blipFill>
          <p:spPr>
            <a:xfrm>
              <a:off x="3490974" y="3321538"/>
              <a:ext cx="392771" cy="220389"/>
            </a:xfrm>
            <a:prstGeom prst="rect">
              <a:avLst/>
            </a:prstGeom>
            <a:ln w="12700" cap="flat">
              <a:noFill/>
              <a:miter lim="400000"/>
            </a:ln>
            <a:effectLst/>
          </p:spPr>
        </p:pic>
        <p:pic>
          <p:nvPicPr>
            <p:cNvPr id="980" name="image3.png"/>
            <p:cNvPicPr/>
            <p:nvPr/>
          </p:nvPicPr>
          <p:blipFill>
            <a:blip r:embed="rId4">
              <a:extLst/>
            </a:blip>
            <a:stretch>
              <a:fillRect/>
            </a:stretch>
          </p:blipFill>
          <p:spPr>
            <a:xfrm>
              <a:off x="5544901" y="3643422"/>
              <a:ext cx="392771" cy="220388"/>
            </a:xfrm>
            <a:prstGeom prst="rect">
              <a:avLst/>
            </a:prstGeom>
            <a:ln w="12700" cap="flat">
              <a:noFill/>
              <a:miter lim="400000"/>
            </a:ln>
            <a:effectLst/>
          </p:spPr>
        </p:pic>
        <p:pic>
          <p:nvPicPr>
            <p:cNvPr id="981" name="image3.png"/>
            <p:cNvPicPr/>
            <p:nvPr/>
          </p:nvPicPr>
          <p:blipFill>
            <a:blip r:embed="rId4">
              <a:extLst/>
            </a:blip>
            <a:stretch>
              <a:fillRect/>
            </a:stretch>
          </p:blipFill>
          <p:spPr>
            <a:xfrm>
              <a:off x="8533823" y="3060965"/>
              <a:ext cx="392770" cy="220389"/>
            </a:xfrm>
            <a:prstGeom prst="rect">
              <a:avLst/>
            </a:prstGeom>
            <a:ln w="12700" cap="flat">
              <a:noFill/>
              <a:miter lim="400000"/>
            </a:ln>
            <a:effectLst/>
          </p:spPr>
        </p:pic>
        <p:sp>
          <p:nvSpPr>
            <p:cNvPr id="982" name="Shape 982"/>
            <p:cNvSpPr/>
            <p:nvPr/>
          </p:nvSpPr>
          <p:spPr>
            <a:xfrm>
              <a:off x="2463128" y="3496662"/>
              <a:ext cx="125571" cy="140608"/>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83" name="Shape 983"/>
            <p:cNvSpPr/>
            <p:nvPr/>
          </p:nvSpPr>
          <p:spPr>
            <a:xfrm rot="251841">
              <a:off x="6210341" y="3187437"/>
              <a:ext cx="125571" cy="14060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984" name="image8.png"/>
            <p:cNvPicPr/>
            <p:nvPr/>
          </p:nvPicPr>
          <p:blipFill>
            <a:blip r:embed="rId5">
              <a:extLst/>
            </a:blip>
            <a:stretch>
              <a:fillRect/>
            </a:stretch>
          </p:blipFill>
          <p:spPr>
            <a:xfrm>
              <a:off x="1344248" y="3543959"/>
              <a:ext cx="486405" cy="419314"/>
            </a:xfrm>
            <a:prstGeom prst="rect">
              <a:avLst/>
            </a:prstGeom>
            <a:ln w="12700" cap="flat">
              <a:noFill/>
              <a:miter lim="400000"/>
            </a:ln>
            <a:effectLst/>
          </p:spPr>
        </p:pic>
        <p:pic>
          <p:nvPicPr>
            <p:cNvPr id="985" name="image8.png"/>
            <p:cNvPicPr/>
            <p:nvPr/>
          </p:nvPicPr>
          <p:blipFill>
            <a:blip r:embed="rId5">
              <a:extLst/>
            </a:blip>
            <a:stretch>
              <a:fillRect/>
            </a:stretch>
          </p:blipFill>
          <p:spPr>
            <a:xfrm>
              <a:off x="5498084" y="3222075"/>
              <a:ext cx="486405" cy="419315"/>
            </a:xfrm>
            <a:prstGeom prst="rect">
              <a:avLst/>
            </a:prstGeom>
            <a:ln w="12700" cap="flat">
              <a:noFill/>
              <a:miter lim="400000"/>
            </a:ln>
            <a:effectLst/>
          </p:spPr>
        </p:pic>
        <p:pic>
          <p:nvPicPr>
            <p:cNvPr id="986" name="image8.png"/>
            <p:cNvPicPr/>
            <p:nvPr/>
          </p:nvPicPr>
          <p:blipFill>
            <a:blip r:embed="rId5">
              <a:extLst/>
            </a:blip>
            <a:stretch>
              <a:fillRect/>
            </a:stretch>
          </p:blipFill>
          <p:spPr>
            <a:xfrm>
              <a:off x="6462116" y="2416854"/>
              <a:ext cx="486404" cy="419314"/>
            </a:xfrm>
            <a:prstGeom prst="rect">
              <a:avLst/>
            </a:prstGeom>
            <a:ln w="12700" cap="flat">
              <a:noFill/>
              <a:miter lim="400000"/>
            </a:ln>
            <a:effectLst/>
          </p:spPr>
        </p:pic>
        <p:sp>
          <p:nvSpPr>
            <p:cNvPr id="987" name="Shape 987"/>
            <p:cNvSpPr/>
            <p:nvPr/>
          </p:nvSpPr>
          <p:spPr>
            <a:xfrm rot="17496832">
              <a:off x="9300309" y="3370212"/>
              <a:ext cx="125571" cy="14060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pic>
          <p:nvPicPr>
            <p:cNvPr id="988" name="image3.png"/>
            <p:cNvPicPr/>
            <p:nvPr/>
          </p:nvPicPr>
          <p:blipFill>
            <a:blip r:embed="rId4">
              <a:extLst/>
            </a:blip>
            <a:stretch>
              <a:fillRect/>
            </a:stretch>
          </p:blipFill>
          <p:spPr>
            <a:xfrm>
              <a:off x="718229" y="3147342"/>
              <a:ext cx="392772" cy="220389"/>
            </a:xfrm>
            <a:prstGeom prst="rect">
              <a:avLst/>
            </a:prstGeom>
            <a:ln w="12700" cap="flat">
              <a:noFill/>
              <a:miter lim="400000"/>
            </a:ln>
            <a:effectLst/>
          </p:spPr>
        </p:pic>
        <p:pic>
          <p:nvPicPr>
            <p:cNvPr id="989" name="image3.png"/>
            <p:cNvPicPr/>
            <p:nvPr/>
          </p:nvPicPr>
          <p:blipFill>
            <a:blip r:embed="rId4">
              <a:extLst/>
            </a:blip>
            <a:stretch>
              <a:fillRect/>
            </a:stretch>
          </p:blipFill>
          <p:spPr>
            <a:xfrm>
              <a:off x="9458919" y="2323401"/>
              <a:ext cx="392771" cy="220389"/>
            </a:xfrm>
            <a:prstGeom prst="rect">
              <a:avLst/>
            </a:prstGeom>
            <a:ln w="12700" cap="flat">
              <a:noFill/>
              <a:miter lim="400000"/>
            </a:ln>
            <a:effectLst/>
          </p:spPr>
        </p:pic>
        <p:pic>
          <p:nvPicPr>
            <p:cNvPr id="990" name="image10.png"/>
            <p:cNvPicPr/>
            <p:nvPr/>
          </p:nvPicPr>
          <p:blipFill>
            <a:blip r:embed="rId6">
              <a:extLst/>
            </a:blip>
            <a:stretch>
              <a:fillRect/>
            </a:stretch>
          </p:blipFill>
          <p:spPr>
            <a:xfrm>
              <a:off x="2858287" y="2751013"/>
              <a:ext cx="2000509" cy="850516"/>
            </a:xfrm>
            <a:prstGeom prst="rect">
              <a:avLst/>
            </a:prstGeom>
            <a:ln w="12700" cap="flat">
              <a:noFill/>
              <a:miter lim="400000"/>
            </a:ln>
            <a:effectLst/>
          </p:spPr>
        </p:pic>
        <p:pic>
          <p:nvPicPr>
            <p:cNvPr id="991" name="image8.png"/>
            <p:cNvPicPr/>
            <p:nvPr/>
          </p:nvPicPr>
          <p:blipFill>
            <a:blip r:embed="rId5">
              <a:extLst/>
            </a:blip>
            <a:stretch>
              <a:fillRect/>
            </a:stretch>
          </p:blipFill>
          <p:spPr>
            <a:xfrm>
              <a:off x="3487966" y="2369752"/>
              <a:ext cx="1177554" cy="1015133"/>
            </a:xfrm>
            <a:prstGeom prst="rect">
              <a:avLst/>
            </a:prstGeom>
            <a:ln w="12700" cap="flat">
              <a:noFill/>
              <a:miter lim="400000"/>
            </a:ln>
            <a:effectLst/>
          </p:spPr>
        </p:pic>
        <p:pic>
          <p:nvPicPr>
            <p:cNvPr id="992" name="image8.png"/>
            <p:cNvPicPr/>
            <p:nvPr/>
          </p:nvPicPr>
          <p:blipFill>
            <a:blip r:embed="rId5">
              <a:extLst/>
            </a:blip>
            <a:stretch>
              <a:fillRect/>
            </a:stretch>
          </p:blipFill>
          <p:spPr>
            <a:xfrm>
              <a:off x="2283416" y="3111882"/>
              <a:ext cx="486404" cy="419314"/>
            </a:xfrm>
            <a:prstGeom prst="rect">
              <a:avLst/>
            </a:prstGeom>
            <a:ln w="12700" cap="flat">
              <a:noFill/>
              <a:miter lim="400000"/>
            </a:ln>
            <a:effectLst/>
          </p:spPr>
        </p:pic>
        <p:pic>
          <p:nvPicPr>
            <p:cNvPr id="993" name="image8.png"/>
            <p:cNvPicPr/>
            <p:nvPr/>
          </p:nvPicPr>
          <p:blipFill>
            <a:blip r:embed="rId5">
              <a:extLst/>
            </a:blip>
            <a:stretch>
              <a:fillRect/>
            </a:stretch>
          </p:blipFill>
          <p:spPr>
            <a:xfrm>
              <a:off x="9175466" y="3414613"/>
              <a:ext cx="486404" cy="419315"/>
            </a:xfrm>
            <a:prstGeom prst="rect">
              <a:avLst/>
            </a:prstGeom>
            <a:ln w="12700" cap="flat">
              <a:noFill/>
              <a:miter lim="400000"/>
            </a:ln>
            <a:effectLst/>
          </p:spPr>
        </p:pic>
        <p:pic>
          <p:nvPicPr>
            <p:cNvPr id="994" name="image8.png"/>
            <p:cNvPicPr/>
            <p:nvPr/>
          </p:nvPicPr>
          <p:blipFill>
            <a:blip r:embed="rId5">
              <a:extLst/>
            </a:blip>
            <a:stretch>
              <a:fillRect/>
            </a:stretch>
          </p:blipFill>
          <p:spPr>
            <a:xfrm>
              <a:off x="9033618" y="3414613"/>
              <a:ext cx="486404" cy="419315"/>
            </a:xfrm>
            <a:prstGeom prst="rect">
              <a:avLst/>
            </a:prstGeom>
            <a:ln w="12700" cap="flat">
              <a:noFill/>
              <a:miter lim="400000"/>
            </a:ln>
            <a:effectLst/>
          </p:spPr>
        </p:pic>
        <p:pic>
          <p:nvPicPr>
            <p:cNvPr id="995" name="image8.png"/>
            <p:cNvPicPr/>
            <p:nvPr/>
          </p:nvPicPr>
          <p:blipFill>
            <a:blip r:embed="rId5">
              <a:extLst/>
            </a:blip>
            <a:stretch>
              <a:fillRect/>
            </a:stretch>
          </p:blipFill>
          <p:spPr>
            <a:xfrm>
              <a:off x="6584122" y="2407678"/>
              <a:ext cx="486405" cy="419315"/>
            </a:xfrm>
            <a:prstGeom prst="rect">
              <a:avLst/>
            </a:prstGeom>
            <a:ln w="12700" cap="flat">
              <a:noFill/>
              <a:miter lim="400000"/>
            </a:ln>
            <a:effectLst/>
          </p:spPr>
        </p:pic>
        <p:pic>
          <p:nvPicPr>
            <p:cNvPr id="996" name="image10.png"/>
            <p:cNvPicPr/>
            <p:nvPr/>
          </p:nvPicPr>
          <p:blipFill>
            <a:blip r:embed="rId6">
              <a:extLst/>
            </a:blip>
            <a:stretch>
              <a:fillRect/>
            </a:stretch>
          </p:blipFill>
          <p:spPr>
            <a:xfrm>
              <a:off x="5131860" y="3402383"/>
              <a:ext cx="1317342" cy="560070"/>
            </a:xfrm>
            <a:prstGeom prst="rect">
              <a:avLst/>
            </a:prstGeom>
            <a:ln w="12700" cap="flat">
              <a:noFill/>
              <a:miter lim="400000"/>
            </a:ln>
            <a:effectLst/>
          </p:spPr>
        </p:pic>
        <p:pic>
          <p:nvPicPr>
            <p:cNvPr id="997" name="image10.png"/>
            <p:cNvPicPr/>
            <p:nvPr/>
          </p:nvPicPr>
          <p:blipFill>
            <a:blip r:embed="rId6">
              <a:extLst/>
            </a:blip>
            <a:stretch>
              <a:fillRect/>
            </a:stretch>
          </p:blipFill>
          <p:spPr>
            <a:xfrm>
              <a:off x="587677" y="3550044"/>
              <a:ext cx="1723741" cy="732850"/>
            </a:xfrm>
            <a:prstGeom prst="rect">
              <a:avLst/>
            </a:prstGeom>
            <a:ln w="12700" cap="flat">
              <a:noFill/>
              <a:miter lim="400000"/>
            </a:ln>
            <a:effectLst/>
          </p:spPr>
        </p:pic>
        <p:pic>
          <p:nvPicPr>
            <p:cNvPr id="998" name="image10.png"/>
            <p:cNvPicPr/>
            <p:nvPr/>
          </p:nvPicPr>
          <p:blipFill>
            <a:blip r:embed="rId6">
              <a:extLst/>
            </a:blip>
            <a:stretch>
              <a:fillRect/>
            </a:stretch>
          </p:blipFill>
          <p:spPr>
            <a:xfrm>
              <a:off x="0" y="2623971"/>
              <a:ext cx="1875053" cy="797180"/>
            </a:xfrm>
            <a:prstGeom prst="rect">
              <a:avLst/>
            </a:prstGeom>
            <a:ln w="12700" cap="flat">
              <a:noFill/>
              <a:miter lim="400000"/>
            </a:ln>
            <a:effectLst/>
          </p:spPr>
        </p:pic>
        <p:pic>
          <p:nvPicPr>
            <p:cNvPr id="999" name="image10.png"/>
            <p:cNvPicPr/>
            <p:nvPr/>
          </p:nvPicPr>
          <p:blipFill>
            <a:blip r:embed="rId6">
              <a:extLst/>
            </a:blip>
            <a:stretch>
              <a:fillRect/>
            </a:stretch>
          </p:blipFill>
          <p:spPr>
            <a:xfrm>
              <a:off x="8272413" y="2742733"/>
              <a:ext cx="907572" cy="385855"/>
            </a:xfrm>
            <a:prstGeom prst="rect">
              <a:avLst/>
            </a:prstGeom>
            <a:ln w="12700" cap="flat">
              <a:noFill/>
              <a:miter lim="400000"/>
            </a:ln>
            <a:effectLst/>
          </p:spPr>
        </p:pic>
        <p:pic>
          <p:nvPicPr>
            <p:cNvPr id="1000" name="image9.png"/>
            <p:cNvPicPr/>
            <p:nvPr/>
          </p:nvPicPr>
          <p:blipFill>
            <a:blip r:embed="rId3">
              <a:extLst/>
            </a:blip>
            <a:stretch>
              <a:fillRect/>
            </a:stretch>
          </p:blipFill>
          <p:spPr>
            <a:xfrm>
              <a:off x="8827684" y="0"/>
              <a:ext cx="1561628" cy="2295492"/>
            </a:xfrm>
            <a:prstGeom prst="rect">
              <a:avLst/>
            </a:prstGeom>
            <a:ln w="12700" cap="flat">
              <a:noFill/>
              <a:miter lim="400000"/>
            </a:ln>
            <a:effectLst/>
          </p:spPr>
        </p:pic>
        <p:pic>
          <p:nvPicPr>
            <p:cNvPr id="1001" name="image10.png"/>
            <p:cNvPicPr/>
            <p:nvPr/>
          </p:nvPicPr>
          <p:blipFill>
            <a:blip r:embed="rId6">
              <a:extLst/>
            </a:blip>
            <a:stretch>
              <a:fillRect/>
            </a:stretch>
          </p:blipFill>
          <p:spPr>
            <a:xfrm>
              <a:off x="1465129" y="2889820"/>
              <a:ext cx="2007342" cy="853422"/>
            </a:xfrm>
            <a:prstGeom prst="rect">
              <a:avLst/>
            </a:prstGeom>
            <a:ln w="12700" cap="flat">
              <a:noFill/>
              <a:miter lim="400000"/>
            </a:ln>
            <a:effectLst/>
          </p:spPr>
        </p:pic>
        <p:pic>
          <p:nvPicPr>
            <p:cNvPr id="1002" name="image10.png"/>
            <p:cNvPicPr/>
            <p:nvPr/>
          </p:nvPicPr>
          <p:blipFill>
            <a:blip r:embed="rId6">
              <a:extLst/>
            </a:blip>
            <a:stretch>
              <a:fillRect/>
            </a:stretch>
          </p:blipFill>
          <p:spPr>
            <a:xfrm>
              <a:off x="8827684" y="3240843"/>
              <a:ext cx="1168335" cy="496719"/>
            </a:xfrm>
            <a:prstGeom prst="rect">
              <a:avLst/>
            </a:prstGeom>
            <a:ln w="12700" cap="flat">
              <a:noFill/>
              <a:miter lim="400000"/>
            </a:ln>
            <a:effectLst/>
          </p:spPr>
        </p:pic>
        <p:pic>
          <p:nvPicPr>
            <p:cNvPr id="1003" name="image10.png"/>
            <p:cNvPicPr/>
            <p:nvPr/>
          </p:nvPicPr>
          <p:blipFill>
            <a:blip r:embed="rId6">
              <a:extLst/>
            </a:blip>
            <a:stretch>
              <a:fillRect/>
            </a:stretch>
          </p:blipFill>
          <p:spPr>
            <a:xfrm>
              <a:off x="6371992" y="2227961"/>
              <a:ext cx="1369636" cy="582302"/>
            </a:xfrm>
            <a:prstGeom prst="rect">
              <a:avLst/>
            </a:prstGeom>
            <a:ln w="12700" cap="flat">
              <a:noFill/>
              <a:miter lim="400000"/>
            </a:ln>
            <a:effectLst/>
          </p:spPr>
        </p:pic>
        <p:pic>
          <p:nvPicPr>
            <p:cNvPr id="1004" name="image10.png"/>
            <p:cNvPicPr/>
            <p:nvPr/>
          </p:nvPicPr>
          <p:blipFill>
            <a:blip r:embed="rId6">
              <a:extLst/>
            </a:blip>
            <a:stretch>
              <a:fillRect/>
            </a:stretch>
          </p:blipFill>
          <p:spPr>
            <a:xfrm>
              <a:off x="8367853" y="2873083"/>
              <a:ext cx="907572" cy="385855"/>
            </a:xfrm>
            <a:prstGeom prst="rect">
              <a:avLst/>
            </a:prstGeom>
            <a:ln w="12700" cap="flat">
              <a:noFill/>
              <a:miter lim="400000"/>
            </a:ln>
            <a:effectLst/>
          </p:spPr>
        </p:pic>
        <p:pic>
          <p:nvPicPr>
            <p:cNvPr id="1005" name="image10.png"/>
            <p:cNvPicPr/>
            <p:nvPr/>
          </p:nvPicPr>
          <p:blipFill>
            <a:blip r:embed="rId6">
              <a:extLst/>
            </a:blip>
            <a:stretch>
              <a:fillRect/>
            </a:stretch>
          </p:blipFill>
          <p:spPr>
            <a:xfrm>
              <a:off x="9233744" y="2048468"/>
              <a:ext cx="907572" cy="385855"/>
            </a:xfrm>
            <a:prstGeom prst="rect">
              <a:avLst/>
            </a:prstGeom>
            <a:ln w="12700" cap="flat">
              <a:noFill/>
              <a:miter lim="400000"/>
            </a:ln>
            <a:effectLst/>
          </p:spPr>
        </p:pic>
        <p:pic>
          <p:nvPicPr>
            <p:cNvPr id="1006" name="image10.png"/>
            <p:cNvPicPr/>
            <p:nvPr/>
          </p:nvPicPr>
          <p:blipFill>
            <a:blip r:embed="rId6">
              <a:extLst/>
            </a:blip>
            <a:stretch>
              <a:fillRect/>
            </a:stretch>
          </p:blipFill>
          <p:spPr>
            <a:xfrm>
              <a:off x="3356231" y="3675183"/>
              <a:ext cx="1431529" cy="608615"/>
            </a:xfrm>
            <a:prstGeom prst="rect">
              <a:avLst/>
            </a:prstGeom>
            <a:ln w="12700" cap="flat">
              <a:noFill/>
              <a:miter lim="400000"/>
            </a:ln>
            <a:effectLst/>
          </p:spPr>
        </p:pic>
        <p:pic>
          <p:nvPicPr>
            <p:cNvPr id="1007" name="image10.png"/>
            <p:cNvPicPr/>
            <p:nvPr/>
          </p:nvPicPr>
          <p:blipFill>
            <a:blip r:embed="rId6">
              <a:extLst/>
            </a:blip>
            <a:stretch>
              <a:fillRect/>
            </a:stretch>
          </p:blipFill>
          <p:spPr>
            <a:xfrm>
              <a:off x="6149165" y="3516526"/>
              <a:ext cx="1868648" cy="794456"/>
            </a:xfrm>
            <a:prstGeom prst="rect">
              <a:avLst/>
            </a:prstGeom>
            <a:ln w="12700" cap="flat">
              <a:noFill/>
              <a:miter lim="400000"/>
            </a:ln>
            <a:effectLst/>
          </p:spPr>
        </p:pic>
        <p:pic>
          <p:nvPicPr>
            <p:cNvPr id="1008" name="image8.png"/>
            <p:cNvPicPr/>
            <p:nvPr/>
          </p:nvPicPr>
          <p:blipFill>
            <a:blip r:embed="rId5">
              <a:extLst/>
            </a:blip>
            <a:stretch>
              <a:fillRect/>
            </a:stretch>
          </p:blipFill>
          <p:spPr>
            <a:xfrm>
              <a:off x="7385966" y="2219621"/>
              <a:ext cx="705993" cy="608616"/>
            </a:xfrm>
            <a:prstGeom prst="rect">
              <a:avLst/>
            </a:prstGeom>
            <a:ln w="12700" cap="flat">
              <a:noFill/>
              <a:miter lim="400000"/>
            </a:ln>
            <a:effectLst/>
          </p:spPr>
        </p:pic>
        <p:pic>
          <p:nvPicPr>
            <p:cNvPr id="1009" name="image8.png"/>
            <p:cNvPicPr/>
            <p:nvPr/>
          </p:nvPicPr>
          <p:blipFill>
            <a:blip r:embed="rId5">
              <a:extLst/>
            </a:blip>
            <a:stretch>
              <a:fillRect/>
            </a:stretch>
          </p:blipFill>
          <p:spPr>
            <a:xfrm>
              <a:off x="7522706" y="3131281"/>
              <a:ext cx="705993" cy="608616"/>
            </a:xfrm>
            <a:prstGeom prst="rect">
              <a:avLst/>
            </a:prstGeom>
            <a:ln w="12700" cap="flat">
              <a:noFill/>
              <a:miter lim="400000"/>
            </a:ln>
            <a:effectLst/>
          </p:spPr>
        </p:pic>
        <p:pic>
          <p:nvPicPr>
            <p:cNvPr id="1010" name="image8.png"/>
            <p:cNvPicPr/>
            <p:nvPr/>
          </p:nvPicPr>
          <p:blipFill>
            <a:blip r:embed="rId5">
              <a:extLst/>
            </a:blip>
            <a:stretch>
              <a:fillRect/>
            </a:stretch>
          </p:blipFill>
          <p:spPr>
            <a:xfrm>
              <a:off x="4154471" y="2214805"/>
              <a:ext cx="705994" cy="608615"/>
            </a:xfrm>
            <a:prstGeom prst="rect">
              <a:avLst/>
            </a:prstGeom>
            <a:ln w="12700" cap="flat">
              <a:noFill/>
              <a:miter lim="400000"/>
            </a:ln>
            <a:effectLst/>
          </p:spPr>
        </p:pic>
        <p:pic>
          <p:nvPicPr>
            <p:cNvPr id="1011" name="image10.png"/>
            <p:cNvPicPr/>
            <p:nvPr/>
          </p:nvPicPr>
          <p:blipFill>
            <a:blip r:embed="rId6">
              <a:extLst/>
            </a:blip>
            <a:stretch>
              <a:fillRect/>
            </a:stretch>
          </p:blipFill>
          <p:spPr>
            <a:xfrm>
              <a:off x="3229334" y="2009063"/>
              <a:ext cx="2000508" cy="850517"/>
            </a:xfrm>
            <a:prstGeom prst="rect">
              <a:avLst/>
            </a:prstGeom>
            <a:ln w="12700" cap="flat">
              <a:noFill/>
              <a:miter lim="400000"/>
            </a:ln>
            <a:effectLst/>
          </p:spPr>
        </p:pic>
        <p:pic>
          <p:nvPicPr>
            <p:cNvPr id="1012" name="image10.png"/>
            <p:cNvPicPr/>
            <p:nvPr/>
          </p:nvPicPr>
          <p:blipFill>
            <a:blip r:embed="rId6">
              <a:extLst/>
            </a:blip>
            <a:stretch>
              <a:fillRect/>
            </a:stretch>
          </p:blipFill>
          <p:spPr>
            <a:xfrm>
              <a:off x="3574343" y="3488495"/>
              <a:ext cx="2000509" cy="850517"/>
            </a:xfrm>
            <a:prstGeom prst="rect">
              <a:avLst/>
            </a:prstGeom>
            <a:ln w="12700" cap="flat">
              <a:noFill/>
              <a:miter lim="400000"/>
            </a:ln>
            <a:effectLst/>
          </p:spPr>
        </p:pic>
        <p:pic>
          <p:nvPicPr>
            <p:cNvPr id="1013" name="image10.png"/>
            <p:cNvPicPr/>
            <p:nvPr/>
          </p:nvPicPr>
          <p:blipFill>
            <a:blip r:embed="rId6">
              <a:extLst/>
            </a:blip>
            <a:stretch>
              <a:fillRect/>
            </a:stretch>
          </p:blipFill>
          <p:spPr>
            <a:xfrm>
              <a:off x="2955682" y="2848408"/>
              <a:ext cx="2000510" cy="850517"/>
            </a:xfrm>
            <a:prstGeom prst="rect">
              <a:avLst/>
            </a:prstGeom>
            <a:ln w="12700" cap="flat">
              <a:noFill/>
              <a:miter lim="400000"/>
            </a:ln>
            <a:effectLst/>
          </p:spPr>
        </p:pic>
        <p:pic>
          <p:nvPicPr>
            <p:cNvPr id="1014" name="image11.png"/>
            <p:cNvPicPr/>
            <p:nvPr/>
          </p:nvPicPr>
          <p:blipFill>
            <a:blip r:embed="rId7">
              <a:extLst/>
            </a:blip>
            <a:stretch>
              <a:fillRect/>
            </a:stretch>
          </p:blipFill>
          <p:spPr>
            <a:xfrm>
              <a:off x="5910116" y="1451260"/>
              <a:ext cx="685858" cy="1966124"/>
            </a:xfrm>
            <a:prstGeom prst="rect">
              <a:avLst/>
            </a:prstGeom>
            <a:ln w="12700" cap="flat">
              <a:noFill/>
              <a:miter lim="400000"/>
            </a:ln>
            <a:effectLst/>
          </p:spPr>
        </p:pic>
        <p:pic>
          <p:nvPicPr>
            <p:cNvPr id="1015" name="image11.png"/>
            <p:cNvPicPr/>
            <p:nvPr/>
          </p:nvPicPr>
          <p:blipFill>
            <a:blip r:embed="rId7">
              <a:extLst/>
            </a:blip>
            <a:stretch>
              <a:fillRect/>
            </a:stretch>
          </p:blipFill>
          <p:spPr>
            <a:xfrm>
              <a:off x="8786541" y="1184377"/>
              <a:ext cx="584375" cy="1675203"/>
            </a:xfrm>
            <a:prstGeom prst="rect">
              <a:avLst/>
            </a:prstGeom>
            <a:ln w="12700" cap="flat">
              <a:noFill/>
              <a:miter lim="400000"/>
            </a:ln>
            <a:effectLst/>
          </p:spPr>
        </p:pic>
        <p:pic>
          <p:nvPicPr>
            <p:cNvPr id="1016" name="image11.png"/>
            <p:cNvPicPr/>
            <p:nvPr/>
          </p:nvPicPr>
          <p:blipFill>
            <a:blip r:embed="rId7">
              <a:extLst/>
            </a:blip>
            <a:stretch>
              <a:fillRect/>
            </a:stretch>
          </p:blipFill>
          <p:spPr>
            <a:xfrm>
              <a:off x="3745352" y="1709681"/>
              <a:ext cx="584374" cy="1675204"/>
            </a:xfrm>
            <a:prstGeom prst="rect">
              <a:avLst/>
            </a:prstGeom>
            <a:ln w="12700" cap="flat">
              <a:noFill/>
              <a:miter lim="400000"/>
            </a:ln>
            <a:effectLst/>
          </p:spPr>
        </p:pic>
      </p:grpSp>
      <p:sp>
        <p:nvSpPr>
          <p:cNvPr id="1018" name="Shape 1018"/>
          <p:cNvSpPr/>
          <p:nvPr/>
        </p:nvSpPr>
        <p:spPr>
          <a:xfrm>
            <a:off x="1982749" y="381000"/>
            <a:ext cx="24099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Years Later</a:t>
            </a:r>
          </a:p>
        </p:txBody>
      </p:sp>
      <p:sp>
        <p:nvSpPr>
          <p:cNvPr id="1019" name="Shape 1019"/>
          <p:cNvSpPr/>
          <p:nvPr/>
        </p:nvSpPr>
        <p:spPr>
          <a:xfrm>
            <a:off x="3064759" y="565395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Visit</a:t>
            </a:r>
          </a:p>
        </p:txBody>
      </p:sp>
      <p:sp>
        <p:nvSpPr>
          <p:cNvPr id="1020" name="Shape 1020"/>
          <p:cNvSpPr/>
          <p:nvPr/>
        </p:nvSpPr>
        <p:spPr>
          <a:xfrm>
            <a:off x="9173349" y="5653959"/>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Live</a:t>
            </a:r>
          </a:p>
        </p:txBody>
      </p:sp>
      <p:pic>
        <p:nvPicPr>
          <p:cNvPr id="1021" name="image2.tif"/>
          <p:cNvPicPr/>
          <p:nvPr/>
        </p:nvPicPr>
        <p:blipFill>
          <a:blip r:embed="rId8">
            <a:extLst/>
          </a:blip>
          <a:stretch>
            <a:fillRect/>
          </a:stretch>
        </p:blipFill>
        <p:spPr>
          <a:xfrm>
            <a:off x="3739919" y="8041841"/>
            <a:ext cx="761310" cy="918247"/>
          </a:xfrm>
          <a:prstGeom prst="rect">
            <a:avLst/>
          </a:prstGeom>
          <a:ln w="12700">
            <a:miter lim="400000"/>
          </a:ln>
        </p:spPr>
      </p:pic>
      <p:pic>
        <p:nvPicPr>
          <p:cNvPr id="1022" name="image3.tif"/>
          <p:cNvPicPr/>
          <p:nvPr/>
        </p:nvPicPr>
        <p:blipFill>
          <a:blip r:embed="rId9">
            <a:extLst/>
          </a:blip>
          <a:stretch>
            <a:fillRect/>
          </a:stretch>
        </p:blipFill>
        <p:spPr>
          <a:xfrm>
            <a:off x="2704531" y="8066214"/>
            <a:ext cx="796556" cy="869501"/>
          </a:xfrm>
          <a:prstGeom prst="rect">
            <a:avLst/>
          </a:prstGeom>
          <a:ln w="12700">
            <a:miter lim="400000"/>
          </a:ln>
        </p:spPr>
      </p:pic>
      <p:pic>
        <p:nvPicPr>
          <p:cNvPr id="1023" name="image4.tif"/>
          <p:cNvPicPr/>
          <p:nvPr/>
        </p:nvPicPr>
        <p:blipFill>
          <a:blip r:embed="rId10">
            <a:extLst/>
          </a:blip>
          <a:stretch>
            <a:fillRect/>
          </a:stretch>
        </p:blipFill>
        <p:spPr>
          <a:xfrm>
            <a:off x="1729557" y="8086373"/>
            <a:ext cx="736143" cy="869501"/>
          </a:xfrm>
          <a:prstGeom prst="rect">
            <a:avLst/>
          </a:prstGeom>
          <a:ln w="12700">
            <a:miter lim="400000"/>
          </a:ln>
        </p:spPr>
      </p:pic>
      <p:pic>
        <p:nvPicPr>
          <p:cNvPr id="1024" name="image5.tif"/>
          <p:cNvPicPr/>
          <p:nvPr/>
        </p:nvPicPr>
        <p:blipFill>
          <a:blip r:embed="rId11">
            <a:extLst/>
          </a:blip>
          <a:stretch>
            <a:fillRect/>
          </a:stretch>
        </p:blipFill>
        <p:spPr>
          <a:xfrm>
            <a:off x="4740059" y="8045792"/>
            <a:ext cx="999079" cy="910345"/>
          </a:xfrm>
          <a:prstGeom prst="rect">
            <a:avLst/>
          </a:prstGeom>
          <a:ln w="12700">
            <a:miter lim="400000"/>
          </a:ln>
        </p:spPr>
      </p:pic>
      <p:pic>
        <p:nvPicPr>
          <p:cNvPr id="1025" name="image6.tif"/>
          <p:cNvPicPr/>
          <p:nvPr/>
        </p:nvPicPr>
        <p:blipFill>
          <a:blip r:embed="rId12">
            <a:extLst/>
          </a:blip>
          <a:stretch>
            <a:fillRect/>
          </a:stretch>
        </p:blipFill>
        <p:spPr>
          <a:xfrm>
            <a:off x="5977969" y="8024625"/>
            <a:ext cx="836499" cy="952679"/>
          </a:xfrm>
          <a:prstGeom prst="rect">
            <a:avLst/>
          </a:prstGeom>
          <a:ln w="12700">
            <a:miter lim="400000"/>
          </a:ln>
        </p:spPr>
      </p:pic>
      <p:pic>
        <p:nvPicPr>
          <p:cNvPr id="1026" name="image7.tif"/>
          <p:cNvPicPr/>
          <p:nvPr/>
        </p:nvPicPr>
        <p:blipFill>
          <a:blip r:embed="rId13">
            <a:extLst/>
          </a:blip>
          <a:stretch>
            <a:fillRect/>
          </a:stretch>
        </p:blipFill>
        <p:spPr>
          <a:xfrm>
            <a:off x="6978112" y="8007692"/>
            <a:ext cx="872455" cy="986545"/>
          </a:xfrm>
          <a:prstGeom prst="rect">
            <a:avLst/>
          </a:prstGeom>
          <a:ln w="12700">
            <a:miter lim="400000"/>
          </a:ln>
        </p:spPr>
      </p:pic>
      <p:pic>
        <p:nvPicPr>
          <p:cNvPr id="1027" name="image14.png"/>
          <p:cNvPicPr/>
          <p:nvPr/>
        </p:nvPicPr>
        <p:blipFill>
          <a:blip r:embed="rId14">
            <a:extLst/>
          </a:blip>
          <a:stretch>
            <a:fillRect/>
          </a:stretch>
        </p:blipFill>
        <p:spPr>
          <a:xfrm>
            <a:off x="8013500" y="7995800"/>
            <a:ext cx="1183852" cy="986545"/>
          </a:xfrm>
          <a:prstGeom prst="rect">
            <a:avLst/>
          </a:prstGeom>
          <a:ln w="12700">
            <a:miter lim="400000"/>
          </a:ln>
        </p:spPr>
      </p:pic>
      <p:pic>
        <p:nvPicPr>
          <p:cNvPr id="1028" name="image15.png"/>
          <p:cNvPicPr/>
          <p:nvPr/>
        </p:nvPicPr>
        <p:blipFill>
          <a:blip r:embed="rId15">
            <a:extLst/>
          </a:blip>
          <a:stretch>
            <a:fillRect/>
          </a:stretch>
        </p:blipFill>
        <p:spPr>
          <a:xfrm>
            <a:off x="8207147" y="9106242"/>
            <a:ext cx="796557" cy="538518"/>
          </a:xfrm>
          <a:prstGeom prst="rect">
            <a:avLst/>
          </a:prstGeom>
          <a:ln w="12700">
            <a:miter lim="400000"/>
          </a:ln>
        </p:spPr>
      </p:pic>
      <p:pic>
        <p:nvPicPr>
          <p:cNvPr id="1029" name="image16.png"/>
          <p:cNvPicPr/>
          <p:nvPr/>
        </p:nvPicPr>
        <p:blipFill>
          <a:blip r:embed="rId16">
            <a:extLst/>
          </a:blip>
          <a:stretch>
            <a:fillRect/>
          </a:stretch>
        </p:blipFill>
        <p:spPr>
          <a:xfrm>
            <a:off x="9360285" y="7987294"/>
            <a:ext cx="1003556" cy="1003556"/>
          </a:xfrm>
          <a:prstGeom prst="rect">
            <a:avLst/>
          </a:prstGeom>
          <a:ln w="12700">
            <a:miter lim="400000"/>
          </a:ln>
        </p:spPr>
      </p:pic>
      <p:pic>
        <p:nvPicPr>
          <p:cNvPr id="1030" name="image17.png"/>
          <p:cNvPicPr/>
          <p:nvPr/>
        </p:nvPicPr>
        <p:blipFill>
          <a:blip r:embed="rId17">
            <a:extLst/>
          </a:blip>
          <a:stretch>
            <a:fillRect/>
          </a:stretch>
        </p:blipFill>
        <p:spPr>
          <a:xfrm>
            <a:off x="10526772" y="8001342"/>
            <a:ext cx="748470" cy="999245"/>
          </a:xfrm>
          <a:prstGeom prst="rect">
            <a:avLst/>
          </a:prstGeom>
          <a:ln w="12700">
            <a:miter lim="400000"/>
          </a:ln>
        </p:spPr>
      </p:pic>
      <p:sp>
        <p:nvSpPr>
          <p:cNvPr id="1031" name="Shape 1031"/>
          <p:cNvSpPr/>
          <p:nvPr/>
        </p:nvSpPr>
        <p:spPr>
          <a:xfrm flipV="1">
            <a:off x="5277992" y="6328472"/>
            <a:ext cx="4271984"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032" name="Shape 1032"/>
          <p:cNvSpPr/>
          <p:nvPr/>
        </p:nvSpPr>
        <p:spPr>
          <a:xfrm flipV="1">
            <a:off x="6460065" y="6326152"/>
            <a:ext cx="3112098" cy="1492787"/>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033" name="Shape 1033"/>
          <p:cNvSpPr/>
          <p:nvPr/>
        </p:nvSpPr>
        <p:spPr>
          <a:xfrm flipV="1">
            <a:off x="8716355" y="6351522"/>
            <a:ext cx="982807" cy="144204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7" name="image9.png"/>
          <p:cNvPicPr/>
          <p:nvPr/>
        </p:nvPicPr>
        <p:blipFill>
          <a:blip r:embed="rId3">
            <a:extLst/>
          </a:blip>
          <a:stretch>
            <a:fillRect/>
          </a:stretch>
        </p:blipFill>
        <p:spPr>
          <a:xfrm>
            <a:off x="3333669" y="1684956"/>
            <a:ext cx="1533796" cy="2254582"/>
          </a:xfrm>
          <a:prstGeom prst="rect">
            <a:avLst/>
          </a:prstGeom>
          <a:ln w="12700">
            <a:miter lim="400000"/>
          </a:ln>
        </p:spPr>
      </p:pic>
      <p:pic>
        <p:nvPicPr>
          <p:cNvPr id="1038" name="image9.png"/>
          <p:cNvPicPr/>
          <p:nvPr/>
        </p:nvPicPr>
        <p:blipFill>
          <a:blip r:embed="rId3">
            <a:extLst/>
          </a:blip>
          <a:stretch>
            <a:fillRect/>
          </a:stretch>
        </p:blipFill>
        <p:spPr>
          <a:xfrm>
            <a:off x="6189914" y="699008"/>
            <a:ext cx="2289128" cy="3364874"/>
          </a:xfrm>
          <a:prstGeom prst="rect">
            <a:avLst/>
          </a:prstGeom>
          <a:ln w="12700">
            <a:miter lim="400000"/>
          </a:ln>
        </p:spPr>
      </p:pic>
      <p:sp>
        <p:nvSpPr>
          <p:cNvPr id="1039" name="Shape 1039"/>
          <p:cNvSpPr/>
          <p:nvPr/>
        </p:nvSpPr>
        <p:spPr>
          <a:xfrm>
            <a:off x="2758744" y="4806570"/>
            <a:ext cx="8288435"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040" name="image3.png"/>
          <p:cNvPicPr/>
          <p:nvPr/>
        </p:nvPicPr>
        <p:blipFill>
          <a:blip r:embed="rId4">
            <a:extLst/>
          </a:blip>
          <a:stretch>
            <a:fillRect/>
          </a:stretch>
        </p:blipFill>
        <p:spPr>
          <a:xfrm>
            <a:off x="2776658" y="4507150"/>
            <a:ext cx="392770" cy="220388"/>
          </a:xfrm>
          <a:prstGeom prst="rect">
            <a:avLst/>
          </a:prstGeom>
          <a:ln w="12700">
            <a:miter lim="400000"/>
          </a:ln>
        </p:spPr>
      </p:pic>
      <p:pic>
        <p:nvPicPr>
          <p:cNvPr id="1041" name="image3.png"/>
          <p:cNvPicPr/>
          <p:nvPr/>
        </p:nvPicPr>
        <p:blipFill>
          <a:blip r:embed="rId4">
            <a:extLst/>
          </a:blip>
          <a:stretch>
            <a:fillRect/>
          </a:stretch>
        </p:blipFill>
        <p:spPr>
          <a:xfrm>
            <a:off x="5026700" y="3892391"/>
            <a:ext cx="392771" cy="220388"/>
          </a:xfrm>
          <a:prstGeom prst="rect">
            <a:avLst/>
          </a:prstGeom>
          <a:ln w="12700">
            <a:miter lim="400000"/>
          </a:ln>
        </p:spPr>
      </p:pic>
      <p:pic>
        <p:nvPicPr>
          <p:cNvPr id="1042" name="image3.png"/>
          <p:cNvPicPr/>
          <p:nvPr/>
        </p:nvPicPr>
        <p:blipFill>
          <a:blip r:embed="rId4">
            <a:extLst/>
          </a:blip>
          <a:stretch>
            <a:fillRect/>
          </a:stretch>
        </p:blipFill>
        <p:spPr>
          <a:xfrm>
            <a:off x="7080627" y="4214274"/>
            <a:ext cx="392771" cy="220389"/>
          </a:xfrm>
          <a:prstGeom prst="rect">
            <a:avLst/>
          </a:prstGeom>
          <a:ln w="12700">
            <a:miter lim="400000"/>
          </a:ln>
        </p:spPr>
      </p:pic>
      <p:pic>
        <p:nvPicPr>
          <p:cNvPr id="1043" name="image3.png"/>
          <p:cNvPicPr/>
          <p:nvPr/>
        </p:nvPicPr>
        <p:blipFill>
          <a:blip r:embed="rId4">
            <a:extLst/>
          </a:blip>
          <a:stretch>
            <a:fillRect/>
          </a:stretch>
        </p:blipFill>
        <p:spPr>
          <a:xfrm>
            <a:off x="10069549" y="3631817"/>
            <a:ext cx="392771" cy="220389"/>
          </a:xfrm>
          <a:prstGeom prst="rect">
            <a:avLst/>
          </a:prstGeom>
          <a:ln w="12700">
            <a:miter lim="400000"/>
          </a:ln>
        </p:spPr>
      </p:pic>
      <p:sp>
        <p:nvSpPr>
          <p:cNvPr id="1044" name="Shape 1044"/>
          <p:cNvSpPr/>
          <p:nvPr/>
        </p:nvSpPr>
        <p:spPr>
          <a:xfrm>
            <a:off x="3998854" y="4067515"/>
            <a:ext cx="125571" cy="14060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045" name="Shape 1045"/>
          <p:cNvSpPr/>
          <p:nvPr/>
        </p:nvSpPr>
        <p:spPr>
          <a:xfrm rot="251841">
            <a:off x="7746068" y="3758289"/>
            <a:ext cx="125571" cy="14060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C82506"/>
          </a:solidFill>
          <a:ln w="25400">
            <a:solidFill/>
            <a:miter lim="400000"/>
          </a:ln>
        </p:spPr>
        <p:txBody>
          <a:bodyPr lIns="0" tIns="0" rIns="0" bIns="0" anchor="ctr"/>
          <a:lstStyle/>
          <a:p>
            <a:pPr lvl="0">
              <a:defRPr sz="2400"/>
            </a:pPr>
          </a:p>
        </p:txBody>
      </p:sp>
      <p:pic>
        <p:nvPicPr>
          <p:cNvPr id="1046" name="image8.png"/>
          <p:cNvPicPr/>
          <p:nvPr/>
        </p:nvPicPr>
        <p:blipFill>
          <a:blip r:embed="rId5">
            <a:extLst/>
          </a:blip>
          <a:stretch>
            <a:fillRect/>
          </a:stretch>
        </p:blipFill>
        <p:spPr>
          <a:xfrm>
            <a:off x="2879974" y="4114811"/>
            <a:ext cx="486405" cy="419315"/>
          </a:xfrm>
          <a:prstGeom prst="rect">
            <a:avLst/>
          </a:prstGeom>
          <a:ln w="12700">
            <a:miter lim="400000"/>
          </a:ln>
        </p:spPr>
      </p:pic>
      <p:pic>
        <p:nvPicPr>
          <p:cNvPr id="1047" name="image8.png"/>
          <p:cNvPicPr/>
          <p:nvPr/>
        </p:nvPicPr>
        <p:blipFill>
          <a:blip r:embed="rId5">
            <a:extLst/>
          </a:blip>
          <a:stretch>
            <a:fillRect/>
          </a:stretch>
        </p:blipFill>
        <p:spPr>
          <a:xfrm>
            <a:off x="7033810" y="3792927"/>
            <a:ext cx="486405" cy="419315"/>
          </a:xfrm>
          <a:prstGeom prst="rect">
            <a:avLst/>
          </a:prstGeom>
          <a:ln w="12700">
            <a:miter lim="400000"/>
          </a:ln>
        </p:spPr>
      </p:pic>
      <p:pic>
        <p:nvPicPr>
          <p:cNvPr id="1048" name="image8.png"/>
          <p:cNvPicPr/>
          <p:nvPr/>
        </p:nvPicPr>
        <p:blipFill>
          <a:blip r:embed="rId5">
            <a:extLst/>
          </a:blip>
          <a:stretch>
            <a:fillRect/>
          </a:stretch>
        </p:blipFill>
        <p:spPr>
          <a:xfrm>
            <a:off x="7997842" y="2987706"/>
            <a:ext cx="486404" cy="419314"/>
          </a:xfrm>
          <a:prstGeom prst="rect">
            <a:avLst/>
          </a:prstGeom>
          <a:ln w="12700">
            <a:miter lim="400000"/>
          </a:ln>
        </p:spPr>
      </p:pic>
      <p:sp>
        <p:nvSpPr>
          <p:cNvPr id="1049" name="Shape 1049"/>
          <p:cNvSpPr/>
          <p:nvPr/>
        </p:nvSpPr>
        <p:spPr>
          <a:xfrm rot="17496832">
            <a:off x="10836034" y="3941064"/>
            <a:ext cx="125571" cy="14060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1050" name="image3.png"/>
          <p:cNvPicPr/>
          <p:nvPr/>
        </p:nvPicPr>
        <p:blipFill>
          <a:blip r:embed="rId4">
            <a:extLst/>
          </a:blip>
          <a:stretch>
            <a:fillRect/>
          </a:stretch>
        </p:blipFill>
        <p:spPr>
          <a:xfrm>
            <a:off x="2253956" y="3718194"/>
            <a:ext cx="392771" cy="220389"/>
          </a:xfrm>
          <a:prstGeom prst="rect">
            <a:avLst/>
          </a:prstGeom>
          <a:ln w="12700">
            <a:miter lim="400000"/>
          </a:ln>
        </p:spPr>
      </p:pic>
      <p:pic>
        <p:nvPicPr>
          <p:cNvPr id="1051" name="image3.png"/>
          <p:cNvPicPr/>
          <p:nvPr/>
        </p:nvPicPr>
        <p:blipFill>
          <a:blip r:embed="rId4">
            <a:extLst/>
          </a:blip>
          <a:stretch>
            <a:fillRect/>
          </a:stretch>
        </p:blipFill>
        <p:spPr>
          <a:xfrm>
            <a:off x="10994645" y="2894253"/>
            <a:ext cx="392771" cy="220389"/>
          </a:xfrm>
          <a:prstGeom prst="rect">
            <a:avLst/>
          </a:prstGeom>
          <a:ln w="12700">
            <a:miter lim="400000"/>
          </a:ln>
        </p:spPr>
      </p:pic>
      <p:pic>
        <p:nvPicPr>
          <p:cNvPr id="1052" name="image10.png"/>
          <p:cNvPicPr/>
          <p:nvPr/>
        </p:nvPicPr>
        <p:blipFill>
          <a:blip r:embed="rId6">
            <a:extLst/>
          </a:blip>
          <a:stretch>
            <a:fillRect/>
          </a:stretch>
        </p:blipFill>
        <p:spPr>
          <a:xfrm>
            <a:off x="4394013" y="3321865"/>
            <a:ext cx="2000509" cy="850516"/>
          </a:xfrm>
          <a:prstGeom prst="rect">
            <a:avLst/>
          </a:prstGeom>
          <a:ln w="12700">
            <a:miter lim="400000"/>
          </a:ln>
        </p:spPr>
      </p:pic>
      <p:pic>
        <p:nvPicPr>
          <p:cNvPr id="1053" name="image8.png"/>
          <p:cNvPicPr/>
          <p:nvPr/>
        </p:nvPicPr>
        <p:blipFill>
          <a:blip r:embed="rId5">
            <a:extLst/>
          </a:blip>
          <a:stretch>
            <a:fillRect/>
          </a:stretch>
        </p:blipFill>
        <p:spPr>
          <a:xfrm>
            <a:off x="5023692" y="2940604"/>
            <a:ext cx="1177554" cy="1015133"/>
          </a:xfrm>
          <a:prstGeom prst="rect">
            <a:avLst/>
          </a:prstGeom>
          <a:ln w="12700">
            <a:miter lim="400000"/>
          </a:ln>
        </p:spPr>
      </p:pic>
      <p:pic>
        <p:nvPicPr>
          <p:cNvPr id="1054" name="image8.png"/>
          <p:cNvPicPr/>
          <p:nvPr/>
        </p:nvPicPr>
        <p:blipFill>
          <a:blip r:embed="rId5">
            <a:extLst/>
          </a:blip>
          <a:stretch>
            <a:fillRect/>
          </a:stretch>
        </p:blipFill>
        <p:spPr>
          <a:xfrm>
            <a:off x="3819142" y="3682734"/>
            <a:ext cx="486404" cy="419314"/>
          </a:xfrm>
          <a:prstGeom prst="rect">
            <a:avLst/>
          </a:prstGeom>
          <a:ln w="12700">
            <a:miter lim="400000"/>
          </a:ln>
        </p:spPr>
      </p:pic>
      <p:pic>
        <p:nvPicPr>
          <p:cNvPr id="1055" name="image8.png"/>
          <p:cNvPicPr/>
          <p:nvPr/>
        </p:nvPicPr>
        <p:blipFill>
          <a:blip r:embed="rId5">
            <a:extLst/>
          </a:blip>
          <a:stretch>
            <a:fillRect/>
          </a:stretch>
        </p:blipFill>
        <p:spPr>
          <a:xfrm>
            <a:off x="10711192" y="3985466"/>
            <a:ext cx="486405" cy="419314"/>
          </a:xfrm>
          <a:prstGeom prst="rect">
            <a:avLst/>
          </a:prstGeom>
          <a:ln w="12700">
            <a:miter lim="400000"/>
          </a:ln>
        </p:spPr>
      </p:pic>
      <p:pic>
        <p:nvPicPr>
          <p:cNvPr id="1056" name="image8.png"/>
          <p:cNvPicPr/>
          <p:nvPr/>
        </p:nvPicPr>
        <p:blipFill>
          <a:blip r:embed="rId5">
            <a:extLst/>
          </a:blip>
          <a:stretch>
            <a:fillRect/>
          </a:stretch>
        </p:blipFill>
        <p:spPr>
          <a:xfrm>
            <a:off x="10569344" y="3985466"/>
            <a:ext cx="486404" cy="419314"/>
          </a:xfrm>
          <a:prstGeom prst="rect">
            <a:avLst/>
          </a:prstGeom>
          <a:ln w="12700">
            <a:miter lim="400000"/>
          </a:ln>
        </p:spPr>
      </p:pic>
      <p:pic>
        <p:nvPicPr>
          <p:cNvPr id="1057" name="image8.png"/>
          <p:cNvPicPr/>
          <p:nvPr/>
        </p:nvPicPr>
        <p:blipFill>
          <a:blip r:embed="rId5">
            <a:extLst/>
          </a:blip>
          <a:stretch>
            <a:fillRect/>
          </a:stretch>
        </p:blipFill>
        <p:spPr>
          <a:xfrm>
            <a:off x="8119848" y="2978530"/>
            <a:ext cx="486405" cy="419315"/>
          </a:xfrm>
          <a:prstGeom prst="rect">
            <a:avLst/>
          </a:prstGeom>
          <a:ln w="12700">
            <a:miter lim="400000"/>
          </a:ln>
        </p:spPr>
      </p:pic>
      <p:pic>
        <p:nvPicPr>
          <p:cNvPr id="1058" name="image10.png"/>
          <p:cNvPicPr/>
          <p:nvPr/>
        </p:nvPicPr>
        <p:blipFill>
          <a:blip r:embed="rId6">
            <a:extLst/>
          </a:blip>
          <a:stretch>
            <a:fillRect/>
          </a:stretch>
        </p:blipFill>
        <p:spPr>
          <a:xfrm>
            <a:off x="6667586" y="3973235"/>
            <a:ext cx="1317343" cy="560070"/>
          </a:xfrm>
          <a:prstGeom prst="rect">
            <a:avLst/>
          </a:prstGeom>
          <a:ln w="12700">
            <a:miter lim="400000"/>
          </a:ln>
        </p:spPr>
      </p:pic>
      <p:pic>
        <p:nvPicPr>
          <p:cNvPr id="1059" name="image10.png"/>
          <p:cNvPicPr/>
          <p:nvPr/>
        </p:nvPicPr>
        <p:blipFill>
          <a:blip r:embed="rId6">
            <a:extLst/>
          </a:blip>
          <a:stretch>
            <a:fillRect/>
          </a:stretch>
        </p:blipFill>
        <p:spPr>
          <a:xfrm>
            <a:off x="2123403" y="4120897"/>
            <a:ext cx="1723741" cy="732849"/>
          </a:xfrm>
          <a:prstGeom prst="rect">
            <a:avLst/>
          </a:prstGeom>
          <a:ln w="12700">
            <a:miter lim="400000"/>
          </a:ln>
        </p:spPr>
      </p:pic>
      <p:pic>
        <p:nvPicPr>
          <p:cNvPr id="1060" name="image10.png"/>
          <p:cNvPicPr/>
          <p:nvPr/>
        </p:nvPicPr>
        <p:blipFill>
          <a:blip r:embed="rId6">
            <a:extLst/>
          </a:blip>
          <a:stretch>
            <a:fillRect/>
          </a:stretch>
        </p:blipFill>
        <p:spPr>
          <a:xfrm>
            <a:off x="1535726" y="3194823"/>
            <a:ext cx="1875054" cy="797180"/>
          </a:xfrm>
          <a:prstGeom prst="rect">
            <a:avLst/>
          </a:prstGeom>
          <a:ln w="12700">
            <a:miter lim="400000"/>
          </a:ln>
        </p:spPr>
      </p:pic>
      <p:pic>
        <p:nvPicPr>
          <p:cNvPr id="1061" name="image10.png"/>
          <p:cNvPicPr/>
          <p:nvPr/>
        </p:nvPicPr>
        <p:blipFill>
          <a:blip r:embed="rId6">
            <a:extLst/>
          </a:blip>
          <a:stretch>
            <a:fillRect/>
          </a:stretch>
        </p:blipFill>
        <p:spPr>
          <a:xfrm>
            <a:off x="9808139" y="3313585"/>
            <a:ext cx="907572" cy="385855"/>
          </a:xfrm>
          <a:prstGeom prst="rect">
            <a:avLst/>
          </a:prstGeom>
          <a:ln w="12700">
            <a:miter lim="400000"/>
          </a:ln>
        </p:spPr>
      </p:pic>
      <p:pic>
        <p:nvPicPr>
          <p:cNvPr id="1062" name="image9.png"/>
          <p:cNvPicPr/>
          <p:nvPr/>
        </p:nvPicPr>
        <p:blipFill>
          <a:blip r:embed="rId3">
            <a:extLst/>
          </a:blip>
          <a:stretch>
            <a:fillRect/>
          </a:stretch>
        </p:blipFill>
        <p:spPr>
          <a:xfrm>
            <a:off x="10363410" y="570852"/>
            <a:ext cx="1561628" cy="2295492"/>
          </a:xfrm>
          <a:prstGeom prst="rect">
            <a:avLst/>
          </a:prstGeom>
          <a:ln w="12700">
            <a:miter lim="400000"/>
          </a:ln>
        </p:spPr>
      </p:pic>
      <p:pic>
        <p:nvPicPr>
          <p:cNvPr id="1063" name="image10.png"/>
          <p:cNvPicPr/>
          <p:nvPr/>
        </p:nvPicPr>
        <p:blipFill>
          <a:blip r:embed="rId6">
            <a:extLst/>
          </a:blip>
          <a:stretch>
            <a:fillRect/>
          </a:stretch>
        </p:blipFill>
        <p:spPr>
          <a:xfrm>
            <a:off x="3000855" y="3460672"/>
            <a:ext cx="2007342" cy="853422"/>
          </a:xfrm>
          <a:prstGeom prst="rect">
            <a:avLst/>
          </a:prstGeom>
          <a:ln w="12700">
            <a:miter lim="400000"/>
          </a:ln>
        </p:spPr>
      </p:pic>
      <p:pic>
        <p:nvPicPr>
          <p:cNvPr id="1064" name="image10.png"/>
          <p:cNvPicPr/>
          <p:nvPr/>
        </p:nvPicPr>
        <p:blipFill>
          <a:blip r:embed="rId6">
            <a:extLst/>
          </a:blip>
          <a:stretch>
            <a:fillRect/>
          </a:stretch>
        </p:blipFill>
        <p:spPr>
          <a:xfrm>
            <a:off x="10363410" y="3811696"/>
            <a:ext cx="1168335" cy="496718"/>
          </a:xfrm>
          <a:prstGeom prst="rect">
            <a:avLst/>
          </a:prstGeom>
          <a:ln w="12700">
            <a:miter lim="400000"/>
          </a:ln>
        </p:spPr>
      </p:pic>
      <p:pic>
        <p:nvPicPr>
          <p:cNvPr id="1065" name="image10.png"/>
          <p:cNvPicPr/>
          <p:nvPr/>
        </p:nvPicPr>
        <p:blipFill>
          <a:blip r:embed="rId6">
            <a:extLst/>
          </a:blip>
          <a:stretch>
            <a:fillRect/>
          </a:stretch>
        </p:blipFill>
        <p:spPr>
          <a:xfrm>
            <a:off x="7907718" y="2798814"/>
            <a:ext cx="1369636" cy="582301"/>
          </a:xfrm>
          <a:prstGeom prst="rect">
            <a:avLst/>
          </a:prstGeom>
          <a:ln w="12700">
            <a:miter lim="400000"/>
          </a:ln>
        </p:spPr>
      </p:pic>
      <p:pic>
        <p:nvPicPr>
          <p:cNvPr id="1066" name="image10.png"/>
          <p:cNvPicPr/>
          <p:nvPr/>
        </p:nvPicPr>
        <p:blipFill>
          <a:blip r:embed="rId6">
            <a:extLst/>
          </a:blip>
          <a:stretch>
            <a:fillRect/>
          </a:stretch>
        </p:blipFill>
        <p:spPr>
          <a:xfrm>
            <a:off x="9903579" y="3443935"/>
            <a:ext cx="907573" cy="385855"/>
          </a:xfrm>
          <a:prstGeom prst="rect">
            <a:avLst/>
          </a:prstGeom>
          <a:ln w="12700">
            <a:miter lim="400000"/>
          </a:ln>
        </p:spPr>
      </p:pic>
      <p:pic>
        <p:nvPicPr>
          <p:cNvPr id="1067" name="image10.png"/>
          <p:cNvPicPr/>
          <p:nvPr/>
        </p:nvPicPr>
        <p:blipFill>
          <a:blip r:embed="rId6">
            <a:extLst/>
          </a:blip>
          <a:stretch>
            <a:fillRect/>
          </a:stretch>
        </p:blipFill>
        <p:spPr>
          <a:xfrm>
            <a:off x="10769469" y="2619320"/>
            <a:ext cx="907573" cy="385855"/>
          </a:xfrm>
          <a:prstGeom prst="rect">
            <a:avLst/>
          </a:prstGeom>
          <a:ln w="12700">
            <a:miter lim="400000"/>
          </a:ln>
        </p:spPr>
      </p:pic>
      <p:pic>
        <p:nvPicPr>
          <p:cNvPr id="1068" name="image10.png"/>
          <p:cNvPicPr/>
          <p:nvPr/>
        </p:nvPicPr>
        <p:blipFill>
          <a:blip r:embed="rId6">
            <a:extLst/>
          </a:blip>
          <a:stretch>
            <a:fillRect/>
          </a:stretch>
        </p:blipFill>
        <p:spPr>
          <a:xfrm>
            <a:off x="4891957" y="4246035"/>
            <a:ext cx="1431530" cy="608616"/>
          </a:xfrm>
          <a:prstGeom prst="rect">
            <a:avLst/>
          </a:prstGeom>
          <a:ln w="12700">
            <a:miter lim="400000"/>
          </a:ln>
        </p:spPr>
      </p:pic>
      <p:pic>
        <p:nvPicPr>
          <p:cNvPr id="1069" name="image10.png"/>
          <p:cNvPicPr/>
          <p:nvPr/>
        </p:nvPicPr>
        <p:blipFill>
          <a:blip r:embed="rId6">
            <a:extLst/>
          </a:blip>
          <a:stretch>
            <a:fillRect/>
          </a:stretch>
        </p:blipFill>
        <p:spPr>
          <a:xfrm>
            <a:off x="7684892" y="4087379"/>
            <a:ext cx="1868647" cy="794455"/>
          </a:xfrm>
          <a:prstGeom prst="rect">
            <a:avLst/>
          </a:prstGeom>
          <a:ln w="12700">
            <a:miter lim="400000"/>
          </a:ln>
        </p:spPr>
      </p:pic>
      <p:pic>
        <p:nvPicPr>
          <p:cNvPr id="1070" name="image8.png"/>
          <p:cNvPicPr/>
          <p:nvPr/>
        </p:nvPicPr>
        <p:blipFill>
          <a:blip r:embed="rId5">
            <a:extLst/>
          </a:blip>
          <a:stretch>
            <a:fillRect/>
          </a:stretch>
        </p:blipFill>
        <p:spPr>
          <a:xfrm>
            <a:off x="8921692" y="2790473"/>
            <a:ext cx="705994" cy="608616"/>
          </a:xfrm>
          <a:prstGeom prst="rect">
            <a:avLst/>
          </a:prstGeom>
          <a:ln w="12700">
            <a:miter lim="400000"/>
          </a:ln>
        </p:spPr>
      </p:pic>
      <p:pic>
        <p:nvPicPr>
          <p:cNvPr id="1071" name="image8.png"/>
          <p:cNvPicPr/>
          <p:nvPr/>
        </p:nvPicPr>
        <p:blipFill>
          <a:blip r:embed="rId5">
            <a:extLst/>
          </a:blip>
          <a:stretch>
            <a:fillRect/>
          </a:stretch>
        </p:blipFill>
        <p:spPr>
          <a:xfrm>
            <a:off x="9058433" y="3702133"/>
            <a:ext cx="705993" cy="608616"/>
          </a:xfrm>
          <a:prstGeom prst="rect">
            <a:avLst/>
          </a:prstGeom>
          <a:ln w="12700">
            <a:miter lim="400000"/>
          </a:ln>
        </p:spPr>
      </p:pic>
      <p:pic>
        <p:nvPicPr>
          <p:cNvPr id="1072" name="image8.png"/>
          <p:cNvPicPr/>
          <p:nvPr/>
        </p:nvPicPr>
        <p:blipFill>
          <a:blip r:embed="rId5">
            <a:extLst/>
          </a:blip>
          <a:stretch>
            <a:fillRect/>
          </a:stretch>
        </p:blipFill>
        <p:spPr>
          <a:xfrm>
            <a:off x="5690198" y="2785657"/>
            <a:ext cx="705993" cy="608615"/>
          </a:xfrm>
          <a:prstGeom prst="rect">
            <a:avLst/>
          </a:prstGeom>
          <a:ln w="12700">
            <a:miter lim="400000"/>
          </a:ln>
        </p:spPr>
      </p:pic>
      <p:pic>
        <p:nvPicPr>
          <p:cNvPr id="1073" name="image10.png"/>
          <p:cNvPicPr/>
          <p:nvPr/>
        </p:nvPicPr>
        <p:blipFill>
          <a:blip r:embed="rId6">
            <a:extLst/>
          </a:blip>
          <a:stretch>
            <a:fillRect/>
          </a:stretch>
        </p:blipFill>
        <p:spPr>
          <a:xfrm>
            <a:off x="4765060" y="2579915"/>
            <a:ext cx="2000508" cy="850517"/>
          </a:xfrm>
          <a:prstGeom prst="rect">
            <a:avLst/>
          </a:prstGeom>
          <a:ln w="12700">
            <a:miter lim="400000"/>
          </a:ln>
        </p:spPr>
      </p:pic>
      <p:pic>
        <p:nvPicPr>
          <p:cNvPr id="1074" name="image10.png"/>
          <p:cNvPicPr/>
          <p:nvPr/>
        </p:nvPicPr>
        <p:blipFill>
          <a:blip r:embed="rId6">
            <a:extLst/>
          </a:blip>
          <a:stretch>
            <a:fillRect/>
          </a:stretch>
        </p:blipFill>
        <p:spPr>
          <a:xfrm>
            <a:off x="5110069" y="4059348"/>
            <a:ext cx="2000509" cy="850517"/>
          </a:xfrm>
          <a:prstGeom prst="rect">
            <a:avLst/>
          </a:prstGeom>
          <a:ln w="12700">
            <a:miter lim="400000"/>
          </a:ln>
        </p:spPr>
      </p:pic>
      <p:pic>
        <p:nvPicPr>
          <p:cNvPr id="1075" name="image10.png"/>
          <p:cNvPicPr/>
          <p:nvPr/>
        </p:nvPicPr>
        <p:blipFill>
          <a:blip r:embed="rId6">
            <a:extLst/>
          </a:blip>
          <a:stretch>
            <a:fillRect/>
          </a:stretch>
        </p:blipFill>
        <p:spPr>
          <a:xfrm>
            <a:off x="4491408" y="3419261"/>
            <a:ext cx="2000510" cy="850517"/>
          </a:xfrm>
          <a:prstGeom prst="rect">
            <a:avLst/>
          </a:prstGeom>
          <a:ln w="12700">
            <a:miter lim="400000"/>
          </a:ln>
        </p:spPr>
      </p:pic>
      <p:pic>
        <p:nvPicPr>
          <p:cNvPr id="1076" name="image11.png"/>
          <p:cNvPicPr/>
          <p:nvPr/>
        </p:nvPicPr>
        <p:blipFill>
          <a:blip r:embed="rId7">
            <a:extLst/>
          </a:blip>
          <a:stretch>
            <a:fillRect/>
          </a:stretch>
        </p:blipFill>
        <p:spPr>
          <a:xfrm>
            <a:off x="7507924" y="2378050"/>
            <a:ext cx="561694" cy="1610186"/>
          </a:xfrm>
          <a:prstGeom prst="rect">
            <a:avLst/>
          </a:prstGeom>
          <a:ln w="12700">
            <a:miter lim="400000"/>
          </a:ln>
        </p:spPr>
      </p:pic>
      <p:pic>
        <p:nvPicPr>
          <p:cNvPr id="1077" name="image11.png"/>
          <p:cNvPicPr/>
          <p:nvPr/>
        </p:nvPicPr>
        <p:blipFill>
          <a:blip r:embed="rId7">
            <a:extLst/>
          </a:blip>
          <a:stretch>
            <a:fillRect/>
          </a:stretch>
        </p:blipFill>
        <p:spPr>
          <a:xfrm>
            <a:off x="10380032" y="2086412"/>
            <a:ext cx="468845" cy="1344021"/>
          </a:xfrm>
          <a:prstGeom prst="rect">
            <a:avLst/>
          </a:prstGeom>
          <a:ln w="12700">
            <a:miter lim="400000"/>
          </a:ln>
        </p:spPr>
      </p:pic>
      <p:pic>
        <p:nvPicPr>
          <p:cNvPr id="1078" name="image11.png"/>
          <p:cNvPicPr/>
          <p:nvPr/>
        </p:nvPicPr>
        <p:blipFill>
          <a:blip r:embed="rId7">
            <a:extLst/>
          </a:blip>
          <a:stretch>
            <a:fillRect/>
          </a:stretch>
        </p:blipFill>
        <p:spPr>
          <a:xfrm>
            <a:off x="5309046" y="2440885"/>
            <a:ext cx="528438" cy="1514852"/>
          </a:xfrm>
          <a:prstGeom prst="rect">
            <a:avLst/>
          </a:prstGeom>
          <a:ln w="12700">
            <a:miter lim="400000"/>
          </a:ln>
        </p:spPr>
      </p:pic>
      <p:sp>
        <p:nvSpPr>
          <p:cNvPr id="1079" name="Shape 1079"/>
          <p:cNvSpPr/>
          <p:nvPr/>
        </p:nvSpPr>
        <p:spPr>
          <a:xfrm>
            <a:off x="1982749" y="381000"/>
            <a:ext cx="2409902"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Years Later</a:t>
            </a:r>
          </a:p>
        </p:txBody>
      </p:sp>
      <p:sp>
        <p:nvSpPr>
          <p:cNvPr id="1080" name="Shape 1080"/>
          <p:cNvSpPr/>
          <p:nvPr/>
        </p:nvSpPr>
        <p:spPr>
          <a:xfrm>
            <a:off x="3064759" y="565395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Visit</a:t>
            </a:r>
          </a:p>
        </p:txBody>
      </p:sp>
      <p:sp>
        <p:nvSpPr>
          <p:cNvPr id="1081" name="Shape 1081"/>
          <p:cNvSpPr/>
          <p:nvPr/>
        </p:nvSpPr>
        <p:spPr>
          <a:xfrm>
            <a:off x="9173349" y="5653959"/>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Live</a:t>
            </a:r>
          </a:p>
        </p:txBody>
      </p:sp>
      <p:pic>
        <p:nvPicPr>
          <p:cNvPr id="1082" name="image2.tif"/>
          <p:cNvPicPr/>
          <p:nvPr/>
        </p:nvPicPr>
        <p:blipFill>
          <a:blip r:embed="rId8">
            <a:extLst/>
          </a:blip>
          <a:stretch>
            <a:fillRect/>
          </a:stretch>
        </p:blipFill>
        <p:spPr>
          <a:xfrm>
            <a:off x="3739919" y="8041841"/>
            <a:ext cx="761310" cy="918247"/>
          </a:xfrm>
          <a:prstGeom prst="rect">
            <a:avLst/>
          </a:prstGeom>
          <a:ln w="12700">
            <a:miter lim="400000"/>
          </a:ln>
        </p:spPr>
      </p:pic>
      <p:pic>
        <p:nvPicPr>
          <p:cNvPr id="1083" name="image3.tif"/>
          <p:cNvPicPr/>
          <p:nvPr/>
        </p:nvPicPr>
        <p:blipFill>
          <a:blip r:embed="rId9">
            <a:extLst/>
          </a:blip>
          <a:stretch>
            <a:fillRect/>
          </a:stretch>
        </p:blipFill>
        <p:spPr>
          <a:xfrm>
            <a:off x="2704531" y="8066214"/>
            <a:ext cx="796556" cy="869501"/>
          </a:xfrm>
          <a:prstGeom prst="rect">
            <a:avLst/>
          </a:prstGeom>
          <a:ln w="12700">
            <a:miter lim="400000"/>
          </a:ln>
        </p:spPr>
      </p:pic>
      <p:pic>
        <p:nvPicPr>
          <p:cNvPr id="1084" name="image4.tif"/>
          <p:cNvPicPr/>
          <p:nvPr/>
        </p:nvPicPr>
        <p:blipFill>
          <a:blip r:embed="rId10">
            <a:extLst/>
          </a:blip>
          <a:stretch>
            <a:fillRect/>
          </a:stretch>
        </p:blipFill>
        <p:spPr>
          <a:xfrm>
            <a:off x="1729557" y="8086373"/>
            <a:ext cx="736143" cy="869501"/>
          </a:xfrm>
          <a:prstGeom prst="rect">
            <a:avLst/>
          </a:prstGeom>
          <a:ln w="12700">
            <a:miter lim="400000"/>
          </a:ln>
        </p:spPr>
      </p:pic>
      <p:pic>
        <p:nvPicPr>
          <p:cNvPr id="1085" name="image5.tif"/>
          <p:cNvPicPr/>
          <p:nvPr/>
        </p:nvPicPr>
        <p:blipFill>
          <a:blip r:embed="rId11">
            <a:extLst/>
          </a:blip>
          <a:stretch>
            <a:fillRect/>
          </a:stretch>
        </p:blipFill>
        <p:spPr>
          <a:xfrm>
            <a:off x="4740059" y="8045792"/>
            <a:ext cx="999079" cy="910345"/>
          </a:xfrm>
          <a:prstGeom prst="rect">
            <a:avLst/>
          </a:prstGeom>
          <a:ln w="12700">
            <a:miter lim="400000"/>
          </a:ln>
        </p:spPr>
      </p:pic>
      <p:pic>
        <p:nvPicPr>
          <p:cNvPr id="1086" name="image6.tif"/>
          <p:cNvPicPr/>
          <p:nvPr/>
        </p:nvPicPr>
        <p:blipFill>
          <a:blip r:embed="rId12">
            <a:extLst/>
          </a:blip>
          <a:stretch>
            <a:fillRect/>
          </a:stretch>
        </p:blipFill>
        <p:spPr>
          <a:xfrm>
            <a:off x="5977969" y="8024625"/>
            <a:ext cx="836499" cy="952679"/>
          </a:xfrm>
          <a:prstGeom prst="rect">
            <a:avLst/>
          </a:prstGeom>
          <a:ln w="12700">
            <a:miter lim="400000"/>
          </a:ln>
        </p:spPr>
      </p:pic>
      <p:pic>
        <p:nvPicPr>
          <p:cNvPr id="1087" name="image7.tif"/>
          <p:cNvPicPr/>
          <p:nvPr/>
        </p:nvPicPr>
        <p:blipFill>
          <a:blip r:embed="rId13">
            <a:extLst/>
          </a:blip>
          <a:stretch>
            <a:fillRect/>
          </a:stretch>
        </p:blipFill>
        <p:spPr>
          <a:xfrm>
            <a:off x="6978112" y="8007692"/>
            <a:ext cx="872455" cy="986545"/>
          </a:xfrm>
          <a:prstGeom prst="rect">
            <a:avLst/>
          </a:prstGeom>
          <a:ln w="12700">
            <a:miter lim="400000"/>
          </a:ln>
        </p:spPr>
      </p:pic>
      <p:pic>
        <p:nvPicPr>
          <p:cNvPr id="1088" name="image14.png"/>
          <p:cNvPicPr/>
          <p:nvPr/>
        </p:nvPicPr>
        <p:blipFill>
          <a:blip r:embed="rId14">
            <a:extLst/>
          </a:blip>
          <a:stretch>
            <a:fillRect/>
          </a:stretch>
        </p:blipFill>
        <p:spPr>
          <a:xfrm>
            <a:off x="8013500" y="7995800"/>
            <a:ext cx="1183852" cy="986545"/>
          </a:xfrm>
          <a:prstGeom prst="rect">
            <a:avLst/>
          </a:prstGeom>
          <a:ln w="12700">
            <a:miter lim="400000"/>
          </a:ln>
        </p:spPr>
      </p:pic>
      <p:pic>
        <p:nvPicPr>
          <p:cNvPr id="1089" name="image15.png"/>
          <p:cNvPicPr/>
          <p:nvPr/>
        </p:nvPicPr>
        <p:blipFill>
          <a:blip r:embed="rId15">
            <a:extLst/>
          </a:blip>
          <a:stretch>
            <a:fillRect/>
          </a:stretch>
        </p:blipFill>
        <p:spPr>
          <a:xfrm>
            <a:off x="8207147" y="9106242"/>
            <a:ext cx="796557" cy="538518"/>
          </a:xfrm>
          <a:prstGeom prst="rect">
            <a:avLst/>
          </a:prstGeom>
          <a:ln w="12700">
            <a:miter lim="400000"/>
          </a:ln>
        </p:spPr>
      </p:pic>
      <p:pic>
        <p:nvPicPr>
          <p:cNvPr id="1090" name="image16.png"/>
          <p:cNvPicPr/>
          <p:nvPr/>
        </p:nvPicPr>
        <p:blipFill>
          <a:blip r:embed="rId16">
            <a:extLst/>
          </a:blip>
          <a:stretch>
            <a:fillRect/>
          </a:stretch>
        </p:blipFill>
        <p:spPr>
          <a:xfrm>
            <a:off x="9360285" y="7987294"/>
            <a:ext cx="1003556" cy="1003556"/>
          </a:xfrm>
          <a:prstGeom prst="rect">
            <a:avLst/>
          </a:prstGeom>
          <a:ln w="12700">
            <a:miter lim="400000"/>
          </a:ln>
        </p:spPr>
      </p:pic>
      <p:pic>
        <p:nvPicPr>
          <p:cNvPr id="1091" name="image17.png"/>
          <p:cNvPicPr/>
          <p:nvPr/>
        </p:nvPicPr>
        <p:blipFill>
          <a:blip r:embed="rId17">
            <a:extLst/>
          </a:blip>
          <a:stretch>
            <a:fillRect/>
          </a:stretch>
        </p:blipFill>
        <p:spPr>
          <a:xfrm>
            <a:off x="10526772" y="8001342"/>
            <a:ext cx="748470" cy="999245"/>
          </a:xfrm>
          <a:prstGeom prst="rect">
            <a:avLst/>
          </a:prstGeom>
          <a:ln w="12700">
            <a:miter lim="400000"/>
          </a:ln>
        </p:spPr>
      </p:pic>
      <p:sp>
        <p:nvSpPr>
          <p:cNvPr id="1092" name="Shape 1092"/>
          <p:cNvSpPr/>
          <p:nvPr/>
        </p:nvSpPr>
        <p:spPr>
          <a:xfrm flipV="1">
            <a:off x="5277992" y="6328472"/>
            <a:ext cx="4271984" cy="1640516"/>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093" name="Shape 1093"/>
          <p:cNvSpPr/>
          <p:nvPr/>
        </p:nvSpPr>
        <p:spPr>
          <a:xfrm flipV="1">
            <a:off x="6460065" y="6326152"/>
            <a:ext cx="3112098" cy="1492787"/>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094" name="Shape 1094"/>
          <p:cNvSpPr/>
          <p:nvPr/>
        </p:nvSpPr>
        <p:spPr>
          <a:xfrm flipV="1">
            <a:off x="8631341" y="6318118"/>
            <a:ext cx="982560" cy="1379871"/>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1095" name="Shape 1095"/>
          <p:cNvSpPr/>
          <p:nvPr/>
        </p:nvSpPr>
        <p:spPr>
          <a:xfrm flipV="1">
            <a:off x="2901819" y="6315510"/>
            <a:ext cx="571762" cy="1666441"/>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1096" name="Shape 1096"/>
          <p:cNvSpPr/>
          <p:nvPr/>
        </p:nvSpPr>
        <p:spPr>
          <a:xfrm flipV="1">
            <a:off x="7320972" y="6312753"/>
            <a:ext cx="2296782" cy="1390602"/>
          </a:xfrm>
          <a:prstGeom prst="line">
            <a:avLst/>
          </a:prstGeom>
          <a:ln w="2540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1097" name="Shape 1097"/>
          <p:cNvSpPr/>
          <p:nvPr/>
        </p:nvSpPr>
        <p:spPr>
          <a:xfrm flipH="1" flipV="1">
            <a:off x="3766524" y="6595181"/>
            <a:ext cx="5927716" cy="1253361"/>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1098" name="Shape 1098"/>
          <p:cNvSpPr/>
          <p:nvPr/>
        </p:nvSpPr>
        <p:spPr>
          <a:xfrm flipH="1" flipV="1">
            <a:off x="3600580" y="6442510"/>
            <a:ext cx="7245239" cy="1260070"/>
          </a:xfrm>
          <a:prstGeom prst="line">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1095"/>
                                        </p:tgtEl>
                                        <p:attrNameLst>
                                          <p:attrName>style.visibility</p:attrName>
                                        </p:attrNameLst>
                                      </p:cBhvr>
                                      <p:to>
                                        <p:strVal val="visible"/>
                                      </p:to>
                                    </p:set>
                                    <p:animEffect filter="box(out)" transition="in">
                                      <p:cBhvr>
                                        <p:cTn id="7" dur="499"/>
                                        <p:tgtEl>
                                          <p:spTgt spid="1095"/>
                                        </p:tgtEl>
                                      </p:cBhvr>
                                    </p:animEffect>
                                  </p:childTnLst>
                                </p:cTn>
                              </p:par>
                            </p:childTnLst>
                          </p:cTn>
                        </p:par>
                        <p:par>
                          <p:cTn id="8" fill="hold">
                            <p:stCondLst>
                              <p:cond delay="499"/>
                            </p:stCondLst>
                            <p:childTnLst>
                              <p:par>
                                <p:cTn id="9" nodeType="afterEffect" presetClass="entr" presetSubtype="32" presetID="4" grpId="2" fill="hold">
                                  <p:stCondLst>
                                    <p:cond delay="0"/>
                                  </p:stCondLst>
                                  <p:iterate type="el" backwards="0">
                                    <p:tmAbs val="0"/>
                                  </p:iterate>
                                  <p:childTnLst>
                                    <p:set>
                                      <p:cBhvr>
                                        <p:cTn id="10" fill="hold"/>
                                        <p:tgtEl>
                                          <p:spTgt spid="1097"/>
                                        </p:tgtEl>
                                        <p:attrNameLst>
                                          <p:attrName>style.visibility</p:attrName>
                                        </p:attrNameLst>
                                      </p:cBhvr>
                                      <p:to>
                                        <p:strVal val="visible"/>
                                      </p:to>
                                    </p:set>
                                    <p:animEffect filter="box(out)" transition="in">
                                      <p:cBhvr>
                                        <p:cTn id="11" dur="1000"/>
                                        <p:tgtEl>
                                          <p:spTgt spid="1097"/>
                                        </p:tgtEl>
                                      </p:cBhvr>
                                    </p:animEffect>
                                  </p:childTnLst>
                                </p:cTn>
                              </p:par>
                            </p:childTnLst>
                          </p:cTn>
                        </p:par>
                        <p:par>
                          <p:cTn id="12" fill="hold">
                            <p:stCondLst>
                              <p:cond delay="1499"/>
                            </p:stCondLst>
                            <p:childTnLst>
                              <p:par>
                                <p:cTn id="13" nodeType="afterEffect" presetClass="entr" presetSubtype="32" presetID="4" grpId="3" fill="hold">
                                  <p:stCondLst>
                                    <p:cond delay="0"/>
                                  </p:stCondLst>
                                  <p:iterate type="el" backwards="0">
                                    <p:tmAbs val="0"/>
                                  </p:iterate>
                                  <p:childTnLst>
                                    <p:set>
                                      <p:cBhvr>
                                        <p:cTn id="14" fill="hold"/>
                                        <p:tgtEl>
                                          <p:spTgt spid="1098"/>
                                        </p:tgtEl>
                                        <p:attrNameLst>
                                          <p:attrName>style.visibility</p:attrName>
                                        </p:attrNameLst>
                                      </p:cBhvr>
                                      <p:to>
                                        <p:strVal val="visible"/>
                                      </p:to>
                                    </p:set>
                                    <p:animEffect filter="box(out)" transition="in">
                                      <p:cBhvr>
                                        <p:cTn id="15" dur="499"/>
                                        <p:tgtEl>
                                          <p:spTgt spid="10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8" grpId="3"/>
      <p:bldP build="whole" bldLvl="1" animBg="1" rev="0" advAuto="0" spid="1095" grpId="1"/>
      <p:bldP build="whole" bldLvl="1" animBg="1" rev="0" advAuto="0" spid="1097"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12" name="Group 1112"/>
          <p:cNvGrpSpPr/>
          <p:nvPr/>
        </p:nvGrpSpPr>
        <p:grpSpPr>
          <a:xfrm>
            <a:off x="1733712" y="8065485"/>
            <a:ext cx="9545685" cy="1657467"/>
            <a:chOff x="0" y="0"/>
            <a:chExt cx="9545684" cy="1657465"/>
          </a:xfrm>
        </p:grpSpPr>
        <p:pic>
          <p:nvPicPr>
            <p:cNvPr id="1102" name="image2.tif"/>
            <p:cNvPicPr/>
            <p:nvPr/>
          </p:nvPicPr>
          <p:blipFill>
            <a:blip r:embed="rId3">
              <a:extLst/>
            </a:blip>
            <a:stretch>
              <a:fillRect/>
            </a:stretch>
          </p:blipFill>
          <p:spPr>
            <a:xfrm>
              <a:off x="2010360" y="54546"/>
              <a:ext cx="761311" cy="918248"/>
            </a:xfrm>
            <a:prstGeom prst="rect">
              <a:avLst/>
            </a:prstGeom>
            <a:ln w="12700" cap="flat">
              <a:noFill/>
              <a:miter lim="400000"/>
            </a:ln>
            <a:effectLst/>
          </p:spPr>
        </p:pic>
        <p:pic>
          <p:nvPicPr>
            <p:cNvPr id="1103" name="image3.tif"/>
            <p:cNvPicPr/>
            <p:nvPr/>
          </p:nvPicPr>
          <p:blipFill>
            <a:blip r:embed="rId4">
              <a:extLst/>
            </a:blip>
            <a:stretch>
              <a:fillRect/>
            </a:stretch>
          </p:blipFill>
          <p:spPr>
            <a:xfrm>
              <a:off x="974973" y="78919"/>
              <a:ext cx="796556" cy="869503"/>
            </a:xfrm>
            <a:prstGeom prst="rect">
              <a:avLst/>
            </a:prstGeom>
            <a:ln w="12700" cap="flat">
              <a:noFill/>
              <a:miter lim="400000"/>
            </a:ln>
            <a:effectLst/>
          </p:spPr>
        </p:pic>
        <p:pic>
          <p:nvPicPr>
            <p:cNvPr id="1104" name="image4.tif"/>
            <p:cNvPicPr/>
            <p:nvPr/>
          </p:nvPicPr>
          <p:blipFill>
            <a:blip r:embed="rId5">
              <a:extLst/>
            </a:blip>
            <a:stretch>
              <a:fillRect/>
            </a:stretch>
          </p:blipFill>
          <p:spPr>
            <a:xfrm>
              <a:off x="-1" y="99079"/>
              <a:ext cx="736143" cy="869502"/>
            </a:xfrm>
            <a:prstGeom prst="rect">
              <a:avLst/>
            </a:prstGeom>
            <a:ln w="12700" cap="flat">
              <a:noFill/>
              <a:miter lim="400000"/>
            </a:ln>
            <a:effectLst/>
          </p:spPr>
        </p:pic>
        <p:pic>
          <p:nvPicPr>
            <p:cNvPr id="1105" name="image5.tif"/>
            <p:cNvPicPr/>
            <p:nvPr/>
          </p:nvPicPr>
          <p:blipFill>
            <a:blip r:embed="rId6">
              <a:extLst/>
            </a:blip>
            <a:stretch>
              <a:fillRect/>
            </a:stretch>
          </p:blipFill>
          <p:spPr>
            <a:xfrm>
              <a:off x="3010502" y="58497"/>
              <a:ext cx="999079" cy="910347"/>
            </a:xfrm>
            <a:prstGeom prst="rect">
              <a:avLst/>
            </a:prstGeom>
            <a:ln w="12700" cap="flat">
              <a:noFill/>
              <a:miter lim="400000"/>
            </a:ln>
            <a:effectLst/>
          </p:spPr>
        </p:pic>
        <p:pic>
          <p:nvPicPr>
            <p:cNvPr id="1106" name="image6.tif"/>
            <p:cNvPicPr/>
            <p:nvPr/>
          </p:nvPicPr>
          <p:blipFill>
            <a:blip r:embed="rId7">
              <a:extLst/>
            </a:blip>
            <a:stretch>
              <a:fillRect/>
            </a:stretch>
          </p:blipFill>
          <p:spPr>
            <a:xfrm>
              <a:off x="4248412" y="37331"/>
              <a:ext cx="836498" cy="952679"/>
            </a:xfrm>
            <a:prstGeom prst="rect">
              <a:avLst/>
            </a:prstGeom>
            <a:ln w="12700" cap="flat">
              <a:noFill/>
              <a:miter lim="400000"/>
            </a:ln>
            <a:effectLst/>
          </p:spPr>
        </p:pic>
        <p:pic>
          <p:nvPicPr>
            <p:cNvPr id="1107" name="image7.tif"/>
            <p:cNvPicPr/>
            <p:nvPr/>
          </p:nvPicPr>
          <p:blipFill>
            <a:blip r:embed="rId8">
              <a:extLst/>
            </a:blip>
            <a:stretch>
              <a:fillRect/>
            </a:stretch>
          </p:blipFill>
          <p:spPr>
            <a:xfrm>
              <a:off x="5248554" y="20397"/>
              <a:ext cx="872455" cy="986547"/>
            </a:xfrm>
            <a:prstGeom prst="rect">
              <a:avLst/>
            </a:prstGeom>
            <a:ln w="12700" cap="flat">
              <a:noFill/>
              <a:miter lim="400000"/>
            </a:ln>
            <a:effectLst/>
          </p:spPr>
        </p:pic>
        <p:pic>
          <p:nvPicPr>
            <p:cNvPr id="1108" name="image14.png"/>
            <p:cNvPicPr/>
            <p:nvPr/>
          </p:nvPicPr>
          <p:blipFill>
            <a:blip r:embed="rId9">
              <a:extLst/>
            </a:blip>
            <a:stretch>
              <a:fillRect/>
            </a:stretch>
          </p:blipFill>
          <p:spPr>
            <a:xfrm>
              <a:off x="6283941" y="8504"/>
              <a:ext cx="1183854" cy="986547"/>
            </a:xfrm>
            <a:prstGeom prst="rect">
              <a:avLst/>
            </a:prstGeom>
            <a:ln w="12700" cap="flat">
              <a:noFill/>
              <a:miter lim="400000"/>
            </a:ln>
            <a:effectLst/>
          </p:spPr>
        </p:pic>
        <p:pic>
          <p:nvPicPr>
            <p:cNvPr id="1109" name="image15.png"/>
            <p:cNvPicPr/>
            <p:nvPr/>
          </p:nvPicPr>
          <p:blipFill>
            <a:blip r:embed="rId10">
              <a:extLst/>
            </a:blip>
            <a:stretch>
              <a:fillRect/>
            </a:stretch>
          </p:blipFill>
          <p:spPr>
            <a:xfrm>
              <a:off x="6477589" y="1118948"/>
              <a:ext cx="796557" cy="538518"/>
            </a:xfrm>
            <a:prstGeom prst="rect">
              <a:avLst/>
            </a:prstGeom>
            <a:ln w="12700" cap="flat">
              <a:noFill/>
              <a:miter lim="400000"/>
            </a:ln>
            <a:effectLst/>
          </p:spPr>
        </p:pic>
        <p:pic>
          <p:nvPicPr>
            <p:cNvPr id="1110" name="image16.png"/>
            <p:cNvPicPr/>
            <p:nvPr/>
          </p:nvPicPr>
          <p:blipFill>
            <a:blip r:embed="rId11">
              <a:extLst/>
            </a:blip>
            <a:stretch>
              <a:fillRect/>
            </a:stretch>
          </p:blipFill>
          <p:spPr>
            <a:xfrm>
              <a:off x="7630728" y="0"/>
              <a:ext cx="1003556" cy="1003556"/>
            </a:xfrm>
            <a:prstGeom prst="rect">
              <a:avLst/>
            </a:prstGeom>
            <a:ln w="12700" cap="flat">
              <a:noFill/>
              <a:miter lim="400000"/>
            </a:ln>
            <a:effectLst/>
          </p:spPr>
        </p:pic>
        <p:pic>
          <p:nvPicPr>
            <p:cNvPr id="1111" name="image17.png"/>
            <p:cNvPicPr/>
            <p:nvPr/>
          </p:nvPicPr>
          <p:blipFill>
            <a:blip r:embed="rId12">
              <a:extLst/>
            </a:blip>
            <a:stretch>
              <a:fillRect/>
            </a:stretch>
          </p:blipFill>
          <p:spPr>
            <a:xfrm>
              <a:off x="8797215" y="14047"/>
              <a:ext cx="748470" cy="999247"/>
            </a:xfrm>
            <a:prstGeom prst="rect">
              <a:avLst/>
            </a:prstGeom>
            <a:ln w="12700" cap="flat">
              <a:noFill/>
              <a:miter lim="400000"/>
            </a:ln>
            <a:effectLst/>
          </p:spPr>
        </p:pic>
      </p:grpSp>
      <p:sp>
        <p:nvSpPr>
          <p:cNvPr id="1113" name="Shape 1113"/>
          <p:cNvSpPr/>
          <p:nvPr/>
        </p:nvSpPr>
        <p:spPr>
          <a:xfrm flipV="1">
            <a:off x="5315084" y="6532310"/>
            <a:ext cx="3566633" cy="1438683"/>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14" name="Shape 1114"/>
          <p:cNvSpPr/>
          <p:nvPr/>
        </p:nvSpPr>
        <p:spPr>
          <a:xfrm flipV="1">
            <a:off x="8551156" y="6541872"/>
            <a:ext cx="846004" cy="1419789"/>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15" name="Shape 1115"/>
          <p:cNvSpPr/>
          <p:nvPr/>
        </p:nvSpPr>
        <p:spPr>
          <a:xfrm flipV="1">
            <a:off x="6426120" y="6601514"/>
            <a:ext cx="2493779" cy="1300275"/>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16" name="Shape 1116"/>
          <p:cNvSpPr/>
          <p:nvPr/>
        </p:nvSpPr>
        <p:spPr>
          <a:xfrm>
            <a:off x="4839787" y="515599"/>
            <a:ext cx="3045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10 Years Later</a:t>
            </a:r>
          </a:p>
        </p:txBody>
      </p:sp>
      <p:sp>
        <p:nvSpPr>
          <p:cNvPr id="1117" name="Shape 1117"/>
          <p:cNvSpPr/>
          <p:nvPr/>
        </p:nvSpPr>
        <p:spPr>
          <a:xfrm>
            <a:off x="1017742" y="5791546"/>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118" name="image9.png"/>
          <p:cNvPicPr/>
          <p:nvPr/>
        </p:nvPicPr>
        <p:blipFill>
          <a:blip r:embed="rId13">
            <a:extLst/>
          </a:blip>
          <a:stretch>
            <a:fillRect/>
          </a:stretch>
        </p:blipFill>
        <p:spPr>
          <a:xfrm>
            <a:off x="2303750" y="1122374"/>
            <a:ext cx="2542951" cy="3737976"/>
          </a:xfrm>
          <a:prstGeom prst="rect">
            <a:avLst/>
          </a:prstGeom>
          <a:ln w="12700">
            <a:miter lim="400000"/>
          </a:ln>
        </p:spPr>
      </p:pic>
      <p:pic>
        <p:nvPicPr>
          <p:cNvPr id="1119" name="image9.png"/>
          <p:cNvPicPr/>
          <p:nvPr/>
        </p:nvPicPr>
        <p:blipFill>
          <a:blip r:embed="rId13">
            <a:extLst/>
          </a:blip>
          <a:stretch>
            <a:fillRect/>
          </a:stretch>
        </p:blipFill>
        <p:spPr>
          <a:xfrm>
            <a:off x="5367397" y="1154086"/>
            <a:ext cx="2602291" cy="3825203"/>
          </a:xfrm>
          <a:prstGeom prst="rect">
            <a:avLst/>
          </a:prstGeom>
          <a:ln w="12700">
            <a:miter lim="400000"/>
          </a:ln>
        </p:spPr>
      </p:pic>
      <p:pic>
        <p:nvPicPr>
          <p:cNvPr id="1120" name="image3.png"/>
          <p:cNvPicPr/>
          <p:nvPr/>
        </p:nvPicPr>
        <p:blipFill>
          <a:blip r:embed="rId14">
            <a:extLst/>
          </a:blip>
          <a:stretch>
            <a:fillRect/>
          </a:stretch>
        </p:blipFill>
        <p:spPr>
          <a:xfrm>
            <a:off x="2308873" y="5403284"/>
            <a:ext cx="375695" cy="210808"/>
          </a:xfrm>
          <a:prstGeom prst="rect">
            <a:avLst/>
          </a:prstGeom>
          <a:ln w="12700">
            <a:miter lim="400000"/>
          </a:ln>
        </p:spPr>
      </p:pic>
      <p:pic>
        <p:nvPicPr>
          <p:cNvPr id="1121" name="image3.png"/>
          <p:cNvPicPr/>
          <p:nvPr/>
        </p:nvPicPr>
        <p:blipFill>
          <a:blip r:embed="rId14">
            <a:extLst/>
          </a:blip>
          <a:stretch>
            <a:fillRect/>
          </a:stretch>
        </p:blipFill>
        <p:spPr>
          <a:xfrm>
            <a:off x="4461095" y="4815251"/>
            <a:ext cx="375696" cy="210808"/>
          </a:xfrm>
          <a:prstGeom prst="rect">
            <a:avLst/>
          </a:prstGeom>
          <a:ln w="12700">
            <a:miter lim="400000"/>
          </a:ln>
        </p:spPr>
      </p:pic>
      <p:pic>
        <p:nvPicPr>
          <p:cNvPr id="1122" name="image3.png"/>
          <p:cNvPicPr/>
          <p:nvPr/>
        </p:nvPicPr>
        <p:blipFill>
          <a:blip r:embed="rId14">
            <a:extLst/>
          </a:blip>
          <a:stretch>
            <a:fillRect/>
          </a:stretch>
        </p:blipFill>
        <p:spPr>
          <a:xfrm>
            <a:off x="6425727" y="5123141"/>
            <a:ext cx="375696" cy="210808"/>
          </a:xfrm>
          <a:prstGeom prst="rect">
            <a:avLst/>
          </a:prstGeom>
          <a:ln w="12700">
            <a:miter lim="400000"/>
          </a:ln>
        </p:spPr>
      </p:pic>
      <p:pic>
        <p:nvPicPr>
          <p:cNvPr id="1123" name="image3.png"/>
          <p:cNvPicPr/>
          <p:nvPr/>
        </p:nvPicPr>
        <p:blipFill>
          <a:blip r:embed="rId14">
            <a:extLst/>
          </a:blip>
          <a:stretch>
            <a:fillRect/>
          </a:stretch>
        </p:blipFill>
        <p:spPr>
          <a:xfrm>
            <a:off x="9284706" y="4566006"/>
            <a:ext cx="375696" cy="210808"/>
          </a:xfrm>
          <a:prstGeom prst="rect">
            <a:avLst/>
          </a:prstGeom>
          <a:ln w="12700">
            <a:miter lim="400000"/>
          </a:ln>
        </p:spPr>
      </p:pic>
      <p:sp>
        <p:nvSpPr>
          <p:cNvPr id="1124" name="Shape 1124"/>
          <p:cNvSpPr/>
          <p:nvPr/>
        </p:nvSpPr>
        <p:spPr>
          <a:xfrm>
            <a:off x="4079603" y="5339829"/>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1125" name="image8.png"/>
          <p:cNvPicPr/>
          <p:nvPr/>
        </p:nvPicPr>
        <p:blipFill>
          <a:blip r:embed="rId15">
            <a:extLst/>
          </a:blip>
          <a:stretch>
            <a:fillRect/>
          </a:stretch>
        </p:blipFill>
        <p:spPr>
          <a:xfrm>
            <a:off x="2407697" y="5028003"/>
            <a:ext cx="465259" cy="401085"/>
          </a:xfrm>
          <a:prstGeom prst="rect">
            <a:avLst/>
          </a:prstGeom>
          <a:ln w="12700">
            <a:miter lim="400000"/>
          </a:ln>
        </p:spPr>
      </p:pic>
      <p:pic>
        <p:nvPicPr>
          <p:cNvPr id="1126" name="image8.png"/>
          <p:cNvPicPr/>
          <p:nvPr/>
        </p:nvPicPr>
        <p:blipFill>
          <a:blip r:embed="rId15">
            <a:extLst/>
          </a:blip>
          <a:stretch>
            <a:fillRect/>
          </a:stretch>
        </p:blipFill>
        <p:spPr>
          <a:xfrm>
            <a:off x="6380946" y="4720113"/>
            <a:ext cx="465259" cy="401086"/>
          </a:xfrm>
          <a:prstGeom prst="rect">
            <a:avLst/>
          </a:prstGeom>
          <a:ln w="12700">
            <a:miter lim="400000"/>
          </a:ln>
        </p:spPr>
      </p:pic>
      <p:pic>
        <p:nvPicPr>
          <p:cNvPr id="1127" name="image8.png"/>
          <p:cNvPicPr/>
          <p:nvPr/>
        </p:nvPicPr>
        <p:blipFill>
          <a:blip r:embed="rId15">
            <a:extLst/>
          </a:blip>
          <a:stretch>
            <a:fillRect/>
          </a:stretch>
        </p:blipFill>
        <p:spPr>
          <a:xfrm>
            <a:off x="7303066" y="3949898"/>
            <a:ext cx="465259" cy="401085"/>
          </a:xfrm>
          <a:prstGeom prst="rect">
            <a:avLst/>
          </a:prstGeom>
          <a:ln w="12700">
            <a:miter lim="400000"/>
          </a:ln>
        </p:spPr>
      </p:pic>
      <p:sp>
        <p:nvSpPr>
          <p:cNvPr id="1128" name="Shape 1128"/>
          <p:cNvSpPr/>
          <p:nvPr/>
        </p:nvSpPr>
        <p:spPr>
          <a:xfrm rot="3241549">
            <a:off x="8760532" y="4747278"/>
            <a:ext cx="120112" cy="134494"/>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129" name="Shape 1129"/>
          <p:cNvSpPr/>
          <p:nvPr/>
        </p:nvSpPr>
        <p:spPr>
          <a:xfrm rot="3241549">
            <a:off x="8804585" y="5061301"/>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130" name="Shape 1130"/>
          <p:cNvSpPr/>
          <p:nvPr/>
        </p:nvSpPr>
        <p:spPr>
          <a:xfrm rot="3241549">
            <a:off x="8824997" y="5443945"/>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131" name="Shape 1131"/>
          <p:cNvSpPr/>
          <p:nvPr/>
        </p:nvSpPr>
        <p:spPr>
          <a:xfrm rot="3241549">
            <a:off x="8547382" y="4902885"/>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1132" name="image3.png"/>
          <p:cNvPicPr/>
          <p:nvPr/>
        </p:nvPicPr>
        <p:blipFill>
          <a:blip r:embed="rId14">
            <a:extLst/>
          </a:blip>
          <a:stretch>
            <a:fillRect/>
          </a:stretch>
        </p:blipFill>
        <p:spPr>
          <a:xfrm>
            <a:off x="1808895" y="4648629"/>
            <a:ext cx="375696" cy="210808"/>
          </a:xfrm>
          <a:prstGeom prst="rect">
            <a:avLst/>
          </a:prstGeom>
          <a:ln w="12700">
            <a:miter lim="400000"/>
          </a:ln>
        </p:spPr>
      </p:pic>
      <p:pic>
        <p:nvPicPr>
          <p:cNvPr id="1133" name="image3.png"/>
          <p:cNvPicPr/>
          <p:nvPr/>
        </p:nvPicPr>
        <p:blipFill>
          <a:blip r:embed="rId14">
            <a:extLst/>
          </a:blip>
          <a:stretch>
            <a:fillRect/>
          </a:stretch>
        </p:blipFill>
        <p:spPr>
          <a:xfrm>
            <a:off x="10169587" y="3860508"/>
            <a:ext cx="375695" cy="210808"/>
          </a:xfrm>
          <a:prstGeom prst="rect">
            <a:avLst/>
          </a:prstGeom>
          <a:ln w="12700">
            <a:miter lim="400000"/>
          </a:ln>
        </p:spPr>
      </p:pic>
      <p:pic>
        <p:nvPicPr>
          <p:cNvPr id="1134" name="image10.png"/>
          <p:cNvPicPr/>
          <p:nvPr/>
        </p:nvPicPr>
        <p:blipFill>
          <a:blip r:embed="rId16">
            <a:extLst/>
          </a:blip>
          <a:stretch>
            <a:fillRect/>
          </a:stretch>
        </p:blipFill>
        <p:spPr>
          <a:xfrm>
            <a:off x="3529233" y="4130642"/>
            <a:ext cx="2240218" cy="952429"/>
          </a:xfrm>
          <a:prstGeom prst="rect">
            <a:avLst/>
          </a:prstGeom>
          <a:ln w="12700">
            <a:miter lim="400000"/>
          </a:ln>
        </p:spPr>
      </p:pic>
      <p:pic>
        <p:nvPicPr>
          <p:cNvPr id="1135" name="image8.png"/>
          <p:cNvPicPr/>
          <p:nvPr/>
        </p:nvPicPr>
        <p:blipFill>
          <a:blip r:embed="rId15">
            <a:extLst/>
          </a:blip>
          <a:stretch>
            <a:fillRect/>
          </a:stretch>
        </p:blipFill>
        <p:spPr>
          <a:xfrm>
            <a:off x="4458218" y="3904843"/>
            <a:ext cx="1126361" cy="971002"/>
          </a:xfrm>
          <a:prstGeom prst="rect">
            <a:avLst/>
          </a:prstGeom>
          <a:ln w="12700">
            <a:miter lim="400000"/>
          </a:ln>
        </p:spPr>
      </p:pic>
      <p:pic>
        <p:nvPicPr>
          <p:cNvPr id="1136" name="image8.png"/>
          <p:cNvPicPr/>
          <p:nvPr/>
        </p:nvPicPr>
        <p:blipFill>
          <a:blip r:embed="rId15">
            <a:extLst/>
          </a:blip>
          <a:stretch>
            <a:fillRect/>
          </a:stretch>
        </p:blipFill>
        <p:spPr>
          <a:xfrm>
            <a:off x="3306035" y="4614710"/>
            <a:ext cx="465259" cy="401086"/>
          </a:xfrm>
          <a:prstGeom prst="rect">
            <a:avLst/>
          </a:prstGeom>
          <a:ln w="12700">
            <a:miter lim="400000"/>
          </a:ln>
        </p:spPr>
      </p:pic>
      <p:pic>
        <p:nvPicPr>
          <p:cNvPr id="1137" name="image8.png"/>
          <p:cNvPicPr/>
          <p:nvPr/>
        </p:nvPicPr>
        <p:blipFill>
          <a:blip r:embed="rId15">
            <a:extLst/>
          </a:blip>
          <a:stretch>
            <a:fillRect/>
          </a:stretch>
        </p:blipFill>
        <p:spPr>
          <a:xfrm>
            <a:off x="9898456" y="4904280"/>
            <a:ext cx="465258" cy="401086"/>
          </a:xfrm>
          <a:prstGeom prst="rect">
            <a:avLst/>
          </a:prstGeom>
          <a:ln w="12700">
            <a:miter lim="400000"/>
          </a:ln>
        </p:spPr>
      </p:pic>
      <p:pic>
        <p:nvPicPr>
          <p:cNvPr id="1138" name="image8.png"/>
          <p:cNvPicPr/>
          <p:nvPr/>
        </p:nvPicPr>
        <p:blipFill>
          <a:blip r:embed="rId15">
            <a:extLst/>
          </a:blip>
          <a:stretch>
            <a:fillRect/>
          </a:stretch>
        </p:blipFill>
        <p:spPr>
          <a:xfrm>
            <a:off x="9762774" y="4904280"/>
            <a:ext cx="465259" cy="401086"/>
          </a:xfrm>
          <a:prstGeom prst="rect">
            <a:avLst/>
          </a:prstGeom>
          <a:ln w="12700">
            <a:miter lim="400000"/>
          </a:ln>
        </p:spPr>
      </p:pic>
      <p:pic>
        <p:nvPicPr>
          <p:cNvPr id="1139" name="image8.png"/>
          <p:cNvPicPr/>
          <p:nvPr/>
        </p:nvPicPr>
        <p:blipFill>
          <a:blip r:embed="rId15">
            <a:extLst/>
          </a:blip>
          <a:stretch>
            <a:fillRect/>
          </a:stretch>
        </p:blipFill>
        <p:spPr>
          <a:xfrm>
            <a:off x="7419770" y="3941123"/>
            <a:ext cx="465259" cy="401085"/>
          </a:xfrm>
          <a:prstGeom prst="rect">
            <a:avLst/>
          </a:prstGeom>
          <a:ln w="12700">
            <a:miter lim="400000"/>
          </a:ln>
        </p:spPr>
      </p:pic>
      <p:pic>
        <p:nvPicPr>
          <p:cNvPr id="1140" name="image10.png"/>
          <p:cNvPicPr/>
          <p:nvPr/>
        </p:nvPicPr>
        <p:blipFill>
          <a:blip r:embed="rId16">
            <a:extLst/>
          </a:blip>
          <a:stretch>
            <a:fillRect/>
          </a:stretch>
        </p:blipFill>
        <p:spPr>
          <a:xfrm>
            <a:off x="5137082" y="4336038"/>
            <a:ext cx="2569129" cy="1092265"/>
          </a:xfrm>
          <a:prstGeom prst="rect">
            <a:avLst/>
          </a:prstGeom>
          <a:ln w="12700">
            <a:miter lim="400000"/>
          </a:ln>
        </p:spPr>
      </p:pic>
      <p:pic>
        <p:nvPicPr>
          <p:cNvPr id="1141" name="image10.png"/>
          <p:cNvPicPr/>
          <p:nvPr/>
        </p:nvPicPr>
        <p:blipFill>
          <a:blip r:embed="rId16">
            <a:extLst/>
          </a:blip>
          <a:stretch>
            <a:fillRect/>
          </a:stretch>
        </p:blipFill>
        <p:spPr>
          <a:xfrm>
            <a:off x="948918" y="4602452"/>
            <a:ext cx="2663439" cy="1132362"/>
          </a:xfrm>
          <a:prstGeom prst="rect">
            <a:avLst/>
          </a:prstGeom>
          <a:ln w="12700">
            <a:miter lim="400000"/>
          </a:ln>
        </p:spPr>
      </p:pic>
      <p:pic>
        <p:nvPicPr>
          <p:cNvPr id="1142" name="image10.png"/>
          <p:cNvPicPr/>
          <p:nvPr/>
        </p:nvPicPr>
        <p:blipFill>
          <a:blip r:embed="rId16">
            <a:extLst/>
          </a:blip>
          <a:stretch>
            <a:fillRect/>
          </a:stretch>
        </p:blipFill>
        <p:spPr>
          <a:xfrm>
            <a:off x="1121890" y="3874573"/>
            <a:ext cx="2436696" cy="1035962"/>
          </a:xfrm>
          <a:prstGeom prst="rect">
            <a:avLst/>
          </a:prstGeom>
          <a:ln w="12700">
            <a:miter lim="400000"/>
          </a:ln>
        </p:spPr>
      </p:pic>
      <p:pic>
        <p:nvPicPr>
          <p:cNvPr id="1143" name="image10.png"/>
          <p:cNvPicPr/>
          <p:nvPr/>
        </p:nvPicPr>
        <p:blipFill>
          <a:blip r:embed="rId16">
            <a:extLst/>
          </a:blip>
          <a:stretch>
            <a:fillRect/>
          </a:stretch>
        </p:blipFill>
        <p:spPr>
          <a:xfrm>
            <a:off x="9034663" y="4261610"/>
            <a:ext cx="868116" cy="369080"/>
          </a:xfrm>
          <a:prstGeom prst="rect">
            <a:avLst/>
          </a:prstGeom>
          <a:ln w="12700">
            <a:miter lim="400000"/>
          </a:ln>
        </p:spPr>
      </p:pic>
      <p:pic>
        <p:nvPicPr>
          <p:cNvPr id="1144" name="image9.png"/>
          <p:cNvPicPr/>
          <p:nvPr/>
        </p:nvPicPr>
        <p:blipFill>
          <a:blip r:embed="rId13">
            <a:extLst/>
          </a:blip>
          <a:stretch>
            <a:fillRect/>
          </a:stretch>
        </p:blipFill>
        <p:spPr>
          <a:xfrm>
            <a:off x="9448593" y="1293566"/>
            <a:ext cx="1728135" cy="2540248"/>
          </a:xfrm>
          <a:prstGeom prst="rect">
            <a:avLst/>
          </a:prstGeom>
          <a:ln w="12700">
            <a:miter lim="400000"/>
          </a:ln>
        </p:spPr>
      </p:pic>
      <p:pic>
        <p:nvPicPr>
          <p:cNvPr id="1145" name="image10.png"/>
          <p:cNvPicPr/>
          <p:nvPr/>
        </p:nvPicPr>
        <p:blipFill>
          <a:blip r:embed="rId16">
            <a:extLst/>
          </a:blip>
          <a:stretch>
            <a:fillRect/>
          </a:stretch>
        </p:blipFill>
        <p:spPr>
          <a:xfrm>
            <a:off x="1881398" y="4011155"/>
            <a:ext cx="2840094" cy="1207467"/>
          </a:xfrm>
          <a:prstGeom prst="rect">
            <a:avLst/>
          </a:prstGeom>
          <a:ln w="12700">
            <a:miter lim="400000"/>
          </a:ln>
        </p:spPr>
      </p:pic>
      <p:pic>
        <p:nvPicPr>
          <p:cNvPr id="1146" name="image10.png"/>
          <p:cNvPicPr/>
          <p:nvPr/>
        </p:nvPicPr>
        <p:blipFill>
          <a:blip r:embed="rId16">
            <a:extLst/>
          </a:blip>
          <a:stretch>
            <a:fillRect/>
          </a:stretch>
        </p:blipFill>
        <p:spPr>
          <a:xfrm>
            <a:off x="8716733" y="4483132"/>
            <a:ext cx="1717175" cy="730058"/>
          </a:xfrm>
          <a:prstGeom prst="rect">
            <a:avLst/>
          </a:prstGeom>
          <a:ln w="12700">
            <a:miter lim="400000"/>
          </a:ln>
        </p:spPr>
      </p:pic>
      <p:pic>
        <p:nvPicPr>
          <p:cNvPr id="1147" name="image10.png"/>
          <p:cNvPicPr/>
          <p:nvPr/>
        </p:nvPicPr>
        <p:blipFill>
          <a:blip r:embed="rId16">
            <a:extLst/>
          </a:blip>
          <a:stretch>
            <a:fillRect/>
          </a:stretch>
        </p:blipFill>
        <p:spPr>
          <a:xfrm>
            <a:off x="7216861" y="3512663"/>
            <a:ext cx="1913538" cy="813541"/>
          </a:xfrm>
          <a:prstGeom prst="rect">
            <a:avLst/>
          </a:prstGeom>
          <a:ln w="12700">
            <a:miter lim="400000"/>
          </a:ln>
        </p:spPr>
      </p:pic>
      <p:pic>
        <p:nvPicPr>
          <p:cNvPr id="1148" name="image10.png"/>
          <p:cNvPicPr/>
          <p:nvPr/>
        </p:nvPicPr>
        <p:blipFill>
          <a:blip r:embed="rId16">
            <a:extLst/>
          </a:blip>
          <a:stretch>
            <a:fillRect/>
          </a:stretch>
        </p:blipFill>
        <p:spPr>
          <a:xfrm>
            <a:off x="8276894" y="4025315"/>
            <a:ext cx="1717176" cy="730058"/>
          </a:xfrm>
          <a:prstGeom prst="rect">
            <a:avLst/>
          </a:prstGeom>
          <a:ln w="12700">
            <a:miter lim="400000"/>
          </a:ln>
        </p:spPr>
      </p:pic>
      <p:pic>
        <p:nvPicPr>
          <p:cNvPr id="1149" name="image10.png"/>
          <p:cNvPicPr/>
          <p:nvPr/>
        </p:nvPicPr>
        <p:blipFill>
          <a:blip r:embed="rId16">
            <a:extLst/>
          </a:blip>
          <a:stretch>
            <a:fillRect/>
          </a:stretch>
        </p:blipFill>
        <p:spPr>
          <a:xfrm>
            <a:off x="9244363" y="3756176"/>
            <a:ext cx="2240219" cy="952430"/>
          </a:xfrm>
          <a:prstGeom prst="rect">
            <a:avLst/>
          </a:prstGeom>
          <a:ln w="12700">
            <a:miter lim="400000"/>
          </a:ln>
        </p:spPr>
      </p:pic>
      <p:pic>
        <p:nvPicPr>
          <p:cNvPr id="1150" name="image10.png"/>
          <p:cNvPicPr/>
          <p:nvPr/>
        </p:nvPicPr>
        <p:blipFill>
          <a:blip r:embed="rId16">
            <a:extLst/>
          </a:blip>
          <a:stretch>
            <a:fillRect/>
          </a:stretch>
        </p:blipFill>
        <p:spPr>
          <a:xfrm>
            <a:off x="2446354" y="4851625"/>
            <a:ext cx="2079390" cy="884054"/>
          </a:xfrm>
          <a:prstGeom prst="rect">
            <a:avLst/>
          </a:prstGeom>
          <a:ln w="12700">
            <a:miter lim="400000"/>
          </a:ln>
        </p:spPr>
      </p:pic>
      <p:pic>
        <p:nvPicPr>
          <p:cNvPr id="1151" name="image10.png"/>
          <p:cNvPicPr/>
          <p:nvPr/>
        </p:nvPicPr>
        <p:blipFill>
          <a:blip r:embed="rId16">
            <a:extLst/>
          </a:blip>
          <a:stretch>
            <a:fillRect/>
          </a:stretch>
        </p:blipFill>
        <p:spPr>
          <a:xfrm>
            <a:off x="6127691" y="4629318"/>
            <a:ext cx="2663440" cy="1132362"/>
          </a:xfrm>
          <a:prstGeom prst="rect">
            <a:avLst/>
          </a:prstGeom>
          <a:ln w="12700">
            <a:miter lim="400000"/>
          </a:ln>
        </p:spPr>
      </p:pic>
      <p:pic>
        <p:nvPicPr>
          <p:cNvPr id="1152" name="image8.png"/>
          <p:cNvPicPr/>
          <p:nvPr/>
        </p:nvPicPr>
        <p:blipFill>
          <a:blip r:embed="rId15">
            <a:extLst/>
          </a:blip>
          <a:stretch>
            <a:fillRect/>
          </a:stretch>
        </p:blipFill>
        <p:spPr>
          <a:xfrm>
            <a:off x="8186753" y="3761240"/>
            <a:ext cx="675301" cy="582156"/>
          </a:xfrm>
          <a:prstGeom prst="rect">
            <a:avLst/>
          </a:prstGeom>
          <a:ln w="12700">
            <a:miter lim="400000"/>
          </a:ln>
        </p:spPr>
      </p:pic>
      <p:pic>
        <p:nvPicPr>
          <p:cNvPr id="1153" name="image8.png"/>
          <p:cNvPicPr/>
          <p:nvPr/>
        </p:nvPicPr>
        <p:blipFill>
          <a:blip r:embed="rId15">
            <a:extLst/>
          </a:blip>
          <a:stretch>
            <a:fillRect/>
          </a:stretch>
        </p:blipFill>
        <p:spPr>
          <a:xfrm>
            <a:off x="8317548" y="4633267"/>
            <a:ext cx="675301" cy="582157"/>
          </a:xfrm>
          <a:prstGeom prst="rect">
            <a:avLst/>
          </a:prstGeom>
          <a:ln w="12700">
            <a:miter lim="400000"/>
          </a:ln>
        </p:spPr>
      </p:pic>
      <p:pic>
        <p:nvPicPr>
          <p:cNvPr id="1154" name="image8.png"/>
          <p:cNvPicPr/>
          <p:nvPr/>
        </p:nvPicPr>
        <p:blipFill>
          <a:blip r:embed="rId15">
            <a:extLst/>
          </a:blip>
          <a:stretch>
            <a:fillRect/>
          </a:stretch>
        </p:blipFill>
        <p:spPr>
          <a:xfrm>
            <a:off x="5095747" y="3756633"/>
            <a:ext cx="675301" cy="582156"/>
          </a:xfrm>
          <a:prstGeom prst="rect">
            <a:avLst/>
          </a:prstGeom>
          <a:ln w="12700">
            <a:miter lim="400000"/>
          </a:ln>
        </p:spPr>
      </p:pic>
      <p:pic>
        <p:nvPicPr>
          <p:cNvPr id="1155" name="image10.png"/>
          <p:cNvPicPr/>
          <p:nvPr/>
        </p:nvPicPr>
        <p:blipFill>
          <a:blip r:embed="rId16">
            <a:extLst/>
          </a:blip>
          <a:stretch>
            <a:fillRect/>
          </a:stretch>
        </p:blipFill>
        <p:spPr>
          <a:xfrm>
            <a:off x="4210829" y="3559836"/>
            <a:ext cx="1913538" cy="813541"/>
          </a:xfrm>
          <a:prstGeom prst="rect">
            <a:avLst/>
          </a:prstGeom>
          <a:ln w="12700">
            <a:miter lim="400000"/>
          </a:ln>
        </p:spPr>
      </p:pic>
      <p:pic>
        <p:nvPicPr>
          <p:cNvPr id="1156" name="image10.png"/>
          <p:cNvPicPr/>
          <p:nvPr/>
        </p:nvPicPr>
        <p:blipFill>
          <a:blip r:embed="rId16">
            <a:extLst/>
          </a:blip>
          <a:stretch>
            <a:fillRect/>
          </a:stretch>
        </p:blipFill>
        <p:spPr>
          <a:xfrm>
            <a:off x="4540841" y="4974950"/>
            <a:ext cx="1913536" cy="813541"/>
          </a:xfrm>
          <a:prstGeom prst="rect">
            <a:avLst/>
          </a:prstGeom>
          <a:ln w="12700">
            <a:miter lim="400000"/>
          </a:ln>
        </p:spPr>
      </p:pic>
      <p:pic>
        <p:nvPicPr>
          <p:cNvPr id="1157" name="image10.png"/>
          <p:cNvPicPr/>
          <p:nvPr/>
        </p:nvPicPr>
        <p:blipFill>
          <a:blip r:embed="rId16">
            <a:extLst/>
          </a:blip>
          <a:stretch>
            <a:fillRect/>
          </a:stretch>
        </p:blipFill>
        <p:spPr>
          <a:xfrm>
            <a:off x="3807542" y="4317939"/>
            <a:ext cx="2283900" cy="971001"/>
          </a:xfrm>
          <a:prstGeom prst="rect">
            <a:avLst/>
          </a:prstGeom>
          <a:ln w="12700">
            <a:miter lim="400000"/>
          </a:ln>
        </p:spPr>
      </p:pic>
      <p:pic>
        <p:nvPicPr>
          <p:cNvPr id="1158" name="image11.png"/>
          <p:cNvPicPr/>
          <p:nvPr/>
        </p:nvPicPr>
        <p:blipFill>
          <a:blip r:embed="rId17">
            <a:extLst/>
          </a:blip>
          <a:stretch>
            <a:fillRect/>
          </a:stretch>
        </p:blipFill>
        <p:spPr>
          <a:xfrm>
            <a:off x="6660019" y="2366684"/>
            <a:ext cx="886134" cy="2540248"/>
          </a:xfrm>
          <a:prstGeom prst="rect">
            <a:avLst/>
          </a:prstGeom>
          <a:ln w="12700">
            <a:miter lim="400000"/>
          </a:ln>
        </p:spPr>
      </p:pic>
      <p:pic>
        <p:nvPicPr>
          <p:cNvPr id="1159" name="image11.png"/>
          <p:cNvPicPr/>
          <p:nvPr/>
        </p:nvPicPr>
        <p:blipFill>
          <a:blip r:embed="rId17">
            <a:extLst/>
          </a:blip>
          <a:stretch>
            <a:fillRect/>
          </a:stretch>
        </p:blipFill>
        <p:spPr>
          <a:xfrm>
            <a:off x="9350101" y="1759996"/>
            <a:ext cx="911646" cy="2613383"/>
          </a:xfrm>
          <a:prstGeom prst="rect">
            <a:avLst/>
          </a:prstGeom>
          <a:ln w="12700">
            <a:miter lim="400000"/>
          </a:ln>
        </p:spPr>
      </p:pic>
      <p:pic>
        <p:nvPicPr>
          <p:cNvPr id="1160" name="image11.png"/>
          <p:cNvPicPr/>
          <p:nvPr/>
        </p:nvPicPr>
        <p:blipFill>
          <a:blip r:embed="rId17">
            <a:extLst/>
          </a:blip>
          <a:stretch>
            <a:fillRect/>
          </a:stretch>
        </p:blipFill>
        <p:spPr>
          <a:xfrm>
            <a:off x="4599356" y="2671141"/>
            <a:ext cx="769084" cy="2204705"/>
          </a:xfrm>
          <a:prstGeom prst="rect">
            <a:avLst/>
          </a:prstGeom>
          <a:ln w="12700">
            <a:miter lim="400000"/>
          </a:ln>
        </p:spPr>
      </p:pic>
      <p:pic>
        <p:nvPicPr>
          <p:cNvPr id="1161" name="image10.png"/>
          <p:cNvPicPr/>
          <p:nvPr/>
        </p:nvPicPr>
        <p:blipFill>
          <a:blip r:embed="rId16">
            <a:extLst/>
          </a:blip>
          <a:stretch>
            <a:fillRect/>
          </a:stretch>
        </p:blipFill>
        <p:spPr>
          <a:xfrm>
            <a:off x="3502261" y="4763661"/>
            <a:ext cx="2505419" cy="1065179"/>
          </a:xfrm>
          <a:prstGeom prst="rect">
            <a:avLst/>
          </a:prstGeom>
          <a:ln w="12700">
            <a:miter lim="400000"/>
          </a:ln>
        </p:spPr>
      </p:pic>
      <p:pic>
        <p:nvPicPr>
          <p:cNvPr id="1162" name="image10.png"/>
          <p:cNvPicPr/>
          <p:nvPr/>
        </p:nvPicPr>
        <p:blipFill>
          <a:blip r:embed="rId16">
            <a:extLst/>
          </a:blip>
          <a:stretch>
            <a:fillRect/>
          </a:stretch>
        </p:blipFill>
        <p:spPr>
          <a:xfrm>
            <a:off x="6835819" y="3983575"/>
            <a:ext cx="1913539" cy="813541"/>
          </a:xfrm>
          <a:prstGeom prst="rect">
            <a:avLst/>
          </a:prstGeom>
          <a:ln w="12700">
            <a:miter lim="400000"/>
          </a:ln>
        </p:spPr>
      </p:pic>
      <p:pic>
        <p:nvPicPr>
          <p:cNvPr id="1163" name="image10.png"/>
          <p:cNvPicPr/>
          <p:nvPr/>
        </p:nvPicPr>
        <p:blipFill>
          <a:blip r:embed="rId16">
            <a:extLst/>
          </a:blip>
          <a:stretch>
            <a:fillRect/>
          </a:stretch>
        </p:blipFill>
        <p:spPr>
          <a:xfrm>
            <a:off x="7195025" y="4242037"/>
            <a:ext cx="2663439" cy="1132362"/>
          </a:xfrm>
          <a:prstGeom prst="rect">
            <a:avLst/>
          </a:prstGeom>
          <a:ln w="12700">
            <a:miter lim="400000"/>
          </a:ln>
        </p:spPr>
      </p:pic>
      <p:pic>
        <p:nvPicPr>
          <p:cNvPr id="1164" name="image10.png"/>
          <p:cNvPicPr/>
          <p:nvPr/>
        </p:nvPicPr>
        <p:blipFill>
          <a:blip r:embed="rId16">
            <a:extLst/>
          </a:blip>
          <a:stretch>
            <a:fillRect/>
          </a:stretch>
        </p:blipFill>
        <p:spPr>
          <a:xfrm>
            <a:off x="7904495" y="4902567"/>
            <a:ext cx="1913536" cy="813541"/>
          </a:xfrm>
          <a:prstGeom prst="rect">
            <a:avLst/>
          </a:prstGeom>
          <a:ln w="12700">
            <a:miter lim="400000"/>
          </a:ln>
        </p:spPr>
      </p:pic>
      <p:pic>
        <p:nvPicPr>
          <p:cNvPr id="1165" name="image10.png"/>
          <p:cNvPicPr/>
          <p:nvPr/>
        </p:nvPicPr>
        <p:blipFill>
          <a:blip r:embed="rId16">
            <a:extLst/>
          </a:blip>
          <a:stretch>
            <a:fillRect/>
          </a:stretch>
        </p:blipFill>
        <p:spPr>
          <a:xfrm>
            <a:off x="9037918" y="4928623"/>
            <a:ext cx="1717175" cy="730058"/>
          </a:xfrm>
          <a:prstGeom prst="rect">
            <a:avLst/>
          </a:prstGeom>
          <a:ln w="12700">
            <a:miter lim="400000"/>
          </a:ln>
        </p:spPr>
      </p:pic>
      <p:pic>
        <p:nvPicPr>
          <p:cNvPr id="1166" name="image10.png"/>
          <p:cNvPicPr/>
          <p:nvPr/>
        </p:nvPicPr>
        <p:blipFill>
          <a:blip r:embed="rId16">
            <a:extLst/>
          </a:blip>
          <a:stretch>
            <a:fillRect/>
          </a:stretch>
        </p:blipFill>
        <p:spPr>
          <a:xfrm>
            <a:off x="9419504" y="3287993"/>
            <a:ext cx="2283902" cy="971001"/>
          </a:xfrm>
          <a:prstGeom prst="rect">
            <a:avLst/>
          </a:prstGeom>
          <a:ln w="12700">
            <a:miter lim="400000"/>
          </a:ln>
        </p:spPr>
      </p:pic>
      <p:pic>
        <p:nvPicPr>
          <p:cNvPr id="1167" name="image10.png"/>
          <p:cNvPicPr/>
          <p:nvPr/>
        </p:nvPicPr>
        <p:blipFill>
          <a:blip r:embed="rId16">
            <a:extLst/>
          </a:blip>
          <a:stretch>
            <a:fillRect/>
          </a:stretch>
        </p:blipFill>
        <p:spPr>
          <a:xfrm>
            <a:off x="9636746" y="4212599"/>
            <a:ext cx="2079390" cy="884054"/>
          </a:xfrm>
          <a:prstGeom prst="rect">
            <a:avLst/>
          </a:prstGeom>
          <a:ln w="12700">
            <a:miter lim="400000"/>
          </a:ln>
        </p:spPr>
      </p:pic>
      <p:pic>
        <p:nvPicPr>
          <p:cNvPr id="1168" name="image11.png"/>
          <p:cNvPicPr/>
          <p:nvPr/>
        </p:nvPicPr>
        <p:blipFill>
          <a:blip r:embed="rId17">
            <a:extLst/>
          </a:blip>
          <a:stretch>
            <a:fillRect/>
          </a:stretch>
        </p:blipFill>
        <p:spPr>
          <a:xfrm>
            <a:off x="2091595" y="3269920"/>
            <a:ext cx="721078" cy="2067085"/>
          </a:xfrm>
          <a:prstGeom prst="rect">
            <a:avLst/>
          </a:prstGeom>
          <a:ln w="12700">
            <a:miter lim="400000"/>
          </a:ln>
        </p:spPr>
      </p:pic>
      <p:pic>
        <p:nvPicPr>
          <p:cNvPr id="1169" name="image11.png"/>
          <p:cNvPicPr/>
          <p:nvPr/>
        </p:nvPicPr>
        <p:blipFill>
          <a:blip r:embed="rId17">
            <a:extLst/>
          </a:blip>
          <a:stretch>
            <a:fillRect/>
          </a:stretch>
        </p:blipFill>
        <p:spPr>
          <a:xfrm>
            <a:off x="5400702" y="3269920"/>
            <a:ext cx="721078" cy="2067085"/>
          </a:xfrm>
          <a:prstGeom prst="rect">
            <a:avLst/>
          </a:prstGeom>
          <a:ln w="12700">
            <a:miter lim="400000"/>
          </a:ln>
        </p:spPr>
      </p:pic>
      <p:pic>
        <p:nvPicPr>
          <p:cNvPr id="1170" name="image11.png"/>
          <p:cNvPicPr/>
          <p:nvPr/>
        </p:nvPicPr>
        <p:blipFill>
          <a:blip r:embed="rId17">
            <a:extLst/>
          </a:blip>
          <a:stretch>
            <a:fillRect/>
          </a:stretch>
        </p:blipFill>
        <p:spPr>
          <a:xfrm>
            <a:off x="8270613" y="3051941"/>
            <a:ext cx="721078" cy="2067084"/>
          </a:xfrm>
          <a:prstGeom prst="rect">
            <a:avLst/>
          </a:prstGeom>
          <a:ln w="12700">
            <a:miter lim="400000"/>
          </a:ln>
        </p:spPr>
      </p:pic>
      <p:sp>
        <p:nvSpPr>
          <p:cNvPr id="1171" name="Shape 1171"/>
          <p:cNvSpPr/>
          <p:nvPr/>
        </p:nvSpPr>
        <p:spPr>
          <a:xfrm>
            <a:off x="3068913" y="573214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
        <p:nvSpPr>
          <p:cNvPr id="1172" name="Shape 1172"/>
          <p:cNvSpPr/>
          <p:nvPr/>
        </p:nvSpPr>
        <p:spPr>
          <a:xfrm>
            <a:off x="9177503" y="57321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sp>
        <p:nvSpPr>
          <p:cNvPr id="1173" name="Shape 1173"/>
          <p:cNvSpPr/>
          <p:nvPr/>
        </p:nvSpPr>
        <p:spPr>
          <a:xfrm flipV="1">
            <a:off x="7666047" y="6407953"/>
            <a:ext cx="1714254" cy="1547819"/>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pic>
        <p:nvPicPr>
          <p:cNvPr id="45" name="image3.png"/>
          <p:cNvPicPr/>
          <p:nvPr/>
        </p:nvPicPr>
        <p:blipFill>
          <a:blip r:embed="rId4">
            <a:extLst/>
          </a:blip>
          <a:stretch>
            <a:fillRect/>
          </a:stretch>
        </p:blipFill>
        <p:spPr>
          <a:xfrm>
            <a:off x="3452733" y="2689281"/>
            <a:ext cx="6099333" cy="3422405"/>
          </a:xfrm>
          <a:prstGeom prst="rect">
            <a:avLst/>
          </a:prstGeom>
          <a:ln w="12700">
            <a:miter lim="400000"/>
          </a:ln>
        </p:spPr>
      </p:pic>
      <p:sp>
        <p:nvSpPr>
          <p:cNvPr id="46" name="Shape 46"/>
          <p:cNvSpPr/>
          <p:nvPr/>
        </p:nvSpPr>
        <p:spPr>
          <a:xfrm>
            <a:off x="4827218" y="6652683"/>
            <a:ext cx="33503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Gopher Tunnels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7" name="Shape 1177"/>
          <p:cNvSpPr/>
          <p:nvPr/>
        </p:nvSpPr>
        <p:spPr>
          <a:xfrm flipH="1" flipV="1">
            <a:off x="9958399" y="6505533"/>
            <a:ext cx="725872" cy="1442775"/>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grpSp>
        <p:nvGrpSpPr>
          <p:cNvPr id="1188" name="Group 1188"/>
          <p:cNvGrpSpPr/>
          <p:nvPr/>
        </p:nvGrpSpPr>
        <p:grpSpPr>
          <a:xfrm>
            <a:off x="1733712" y="8065485"/>
            <a:ext cx="9545685" cy="1657467"/>
            <a:chOff x="0" y="0"/>
            <a:chExt cx="9545684" cy="1657465"/>
          </a:xfrm>
        </p:grpSpPr>
        <p:pic>
          <p:nvPicPr>
            <p:cNvPr id="1178" name="image2.tif"/>
            <p:cNvPicPr/>
            <p:nvPr/>
          </p:nvPicPr>
          <p:blipFill>
            <a:blip r:embed="rId3">
              <a:extLst/>
            </a:blip>
            <a:stretch>
              <a:fillRect/>
            </a:stretch>
          </p:blipFill>
          <p:spPr>
            <a:xfrm>
              <a:off x="2010360" y="54546"/>
              <a:ext cx="761311" cy="918248"/>
            </a:xfrm>
            <a:prstGeom prst="rect">
              <a:avLst/>
            </a:prstGeom>
            <a:ln w="12700" cap="flat">
              <a:noFill/>
              <a:miter lim="400000"/>
            </a:ln>
            <a:effectLst/>
          </p:spPr>
        </p:pic>
        <p:pic>
          <p:nvPicPr>
            <p:cNvPr id="1179" name="image3.tif"/>
            <p:cNvPicPr/>
            <p:nvPr/>
          </p:nvPicPr>
          <p:blipFill>
            <a:blip r:embed="rId4">
              <a:extLst/>
            </a:blip>
            <a:stretch>
              <a:fillRect/>
            </a:stretch>
          </p:blipFill>
          <p:spPr>
            <a:xfrm>
              <a:off x="974973" y="78919"/>
              <a:ext cx="796556" cy="869503"/>
            </a:xfrm>
            <a:prstGeom prst="rect">
              <a:avLst/>
            </a:prstGeom>
            <a:ln w="12700" cap="flat">
              <a:noFill/>
              <a:miter lim="400000"/>
            </a:ln>
            <a:effectLst/>
          </p:spPr>
        </p:pic>
        <p:pic>
          <p:nvPicPr>
            <p:cNvPr id="1180" name="image4.tif"/>
            <p:cNvPicPr/>
            <p:nvPr/>
          </p:nvPicPr>
          <p:blipFill>
            <a:blip r:embed="rId5">
              <a:extLst/>
            </a:blip>
            <a:stretch>
              <a:fillRect/>
            </a:stretch>
          </p:blipFill>
          <p:spPr>
            <a:xfrm>
              <a:off x="-1" y="99079"/>
              <a:ext cx="736143" cy="869502"/>
            </a:xfrm>
            <a:prstGeom prst="rect">
              <a:avLst/>
            </a:prstGeom>
            <a:ln w="12700" cap="flat">
              <a:noFill/>
              <a:miter lim="400000"/>
            </a:ln>
            <a:effectLst/>
          </p:spPr>
        </p:pic>
        <p:pic>
          <p:nvPicPr>
            <p:cNvPr id="1181" name="image5.tif"/>
            <p:cNvPicPr/>
            <p:nvPr/>
          </p:nvPicPr>
          <p:blipFill>
            <a:blip r:embed="rId6">
              <a:extLst/>
            </a:blip>
            <a:stretch>
              <a:fillRect/>
            </a:stretch>
          </p:blipFill>
          <p:spPr>
            <a:xfrm>
              <a:off x="3010502" y="58497"/>
              <a:ext cx="999079" cy="910347"/>
            </a:xfrm>
            <a:prstGeom prst="rect">
              <a:avLst/>
            </a:prstGeom>
            <a:ln w="12700" cap="flat">
              <a:noFill/>
              <a:miter lim="400000"/>
            </a:ln>
            <a:effectLst/>
          </p:spPr>
        </p:pic>
        <p:pic>
          <p:nvPicPr>
            <p:cNvPr id="1182" name="image6.tif"/>
            <p:cNvPicPr/>
            <p:nvPr/>
          </p:nvPicPr>
          <p:blipFill>
            <a:blip r:embed="rId7">
              <a:extLst/>
            </a:blip>
            <a:stretch>
              <a:fillRect/>
            </a:stretch>
          </p:blipFill>
          <p:spPr>
            <a:xfrm>
              <a:off x="4248412" y="37331"/>
              <a:ext cx="836498" cy="952679"/>
            </a:xfrm>
            <a:prstGeom prst="rect">
              <a:avLst/>
            </a:prstGeom>
            <a:ln w="12700" cap="flat">
              <a:noFill/>
              <a:miter lim="400000"/>
            </a:ln>
            <a:effectLst/>
          </p:spPr>
        </p:pic>
        <p:pic>
          <p:nvPicPr>
            <p:cNvPr id="1183" name="image7.tif"/>
            <p:cNvPicPr/>
            <p:nvPr/>
          </p:nvPicPr>
          <p:blipFill>
            <a:blip r:embed="rId8">
              <a:extLst/>
            </a:blip>
            <a:stretch>
              <a:fillRect/>
            </a:stretch>
          </p:blipFill>
          <p:spPr>
            <a:xfrm>
              <a:off x="5248554" y="20397"/>
              <a:ext cx="872455" cy="986547"/>
            </a:xfrm>
            <a:prstGeom prst="rect">
              <a:avLst/>
            </a:prstGeom>
            <a:ln w="12700" cap="flat">
              <a:noFill/>
              <a:miter lim="400000"/>
            </a:ln>
            <a:effectLst/>
          </p:spPr>
        </p:pic>
        <p:pic>
          <p:nvPicPr>
            <p:cNvPr id="1184" name="image14.png"/>
            <p:cNvPicPr/>
            <p:nvPr/>
          </p:nvPicPr>
          <p:blipFill>
            <a:blip r:embed="rId9">
              <a:extLst/>
            </a:blip>
            <a:stretch>
              <a:fillRect/>
            </a:stretch>
          </p:blipFill>
          <p:spPr>
            <a:xfrm>
              <a:off x="6283941" y="8504"/>
              <a:ext cx="1183854" cy="986547"/>
            </a:xfrm>
            <a:prstGeom prst="rect">
              <a:avLst/>
            </a:prstGeom>
            <a:ln w="12700" cap="flat">
              <a:noFill/>
              <a:miter lim="400000"/>
            </a:ln>
            <a:effectLst/>
          </p:spPr>
        </p:pic>
        <p:pic>
          <p:nvPicPr>
            <p:cNvPr id="1185" name="image15.png"/>
            <p:cNvPicPr/>
            <p:nvPr/>
          </p:nvPicPr>
          <p:blipFill>
            <a:blip r:embed="rId10">
              <a:extLst/>
            </a:blip>
            <a:stretch>
              <a:fillRect/>
            </a:stretch>
          </p:blipFill>
          <p:spPr>
            <a:xfrm>
              <a:off x="6477589" y="1118948"/>
              <a:ext cx="796557" cy="538518"/>
            </a:xfrm>
            <a:prstGeom prst="rect">
              <a:avLst/>
            </a:prstGeom>
            <a:ln w="12700" cap="flat">
              <a:noFill/>
              <a:miter lim="400000"/>
            </a:ln>
            <a:effectLst/>
          </p:spPr>
        </p:pic>
        <p:pic>
          <p:nvPicPr>
            <p:cNvPr id="1186" name="image16.png"/>
            <p:cNvPicPr/>
            <p:nvPr/>
          </p:nvPicPr>
          <p:blipFill>
            <a:blip r:embed="rId11">
              <a:extLst/>
            </a:blip>
            <a:stretch>
              <a:fillRect/>
            </a:stretch>
          </p:blipFill>
          <p:spPr>
            <a:xfrm>
              <a:off x="7630728" y="0"/>
              <a:ext cx="1003556" cy="1003556"/>
            </a:xfrm>
            <a:prstGeom prst="rect">
              <a:avLst/>
            </a:prstGeom>
            <a:ln w="12700" cap="flat">
              <a:noFill/>
              <a:miter lim="400000"/>
            </a:ln>
            <a:effectLst/>
          </p:spPr>
        </p:pic>
        <p:pic>
          <p:nvPicPr>
            <p:cNvPr id="1187" name="image17.png"/>
            <p:cNvPicPr/>
            <p:nvPr/>
          </p:nvPicPr>
          <p:blipFill>
            <a:blip r:embed="rId12">
              <a:extLst/>
            </a:blip>
            <a:stretch>
              <a:fillRect/>
            </a:stretch>
          </p:blipFill>
          <p:spPr>
            <a:xfrm>
              <a:off x="8797215" y="14047"/>
              <a:ext cx="748470" cy="999247"/>
            </a:xfrm>
            <a:prstGeom prst="rect">
              <a:avLst/>
            </a:prstGeom>
            <a:ln w="12700" cap="flat">
              <a:noFill/>
              <a:miter lim="400000"/>
            </a:ln>
            <a:effectLst/>
          </p:spPr>
        </p:pic>
      </p:grpSp>
      <p:sp>
        <p:nvSpPr>
          <p:cNvPr id="1189" name="Shape 1189"/>
          <p:cNvSpPr/>
          <p:nvPr/>
        </p:nvSpPr>
        <p:spPr>
          <a:xfrm flipV="1">
            <a:off x="3060954" y="6409816"/>
            <a:ext cx="6054290" cy="1625704"/>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1190" name="Shape 1190"/>
          <p:cNvSpPr/>
          <p:nvPr/>
        </p:nvSpPr>
        <p:spPr>
          <a:xfrm flipV="1">
            <a:off x="5315084" y="6532310"/>
            <a:ext cx="3566633" cy="1438683"/>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91" name="Shape 1191"/>
          <p:cNvSpPr/>
          <p:nvPr/>
        </p:nvSpPr>
        <p:spPr>
          <a:xfrm flipV="1">
            <a:off x="7669461" y="6531621"/>
            <a:ext cx="1440166" cy="1440165"/>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92" name="Shape 1192"/>
          <p:cNvSpPr/>
          <p:nvPr/>
        </p:nvSpPr>
        <p:spPr>
          <a:xfrm flipV="1">
            <a:off x="8551156" y="6541872"/>
            <a:ext cx="846004" cy="1419789"/>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93" name="Shape 1193"/>
          <p:cNvSpPr/>
          <p:nvPr/>
        </p:nvSpPr>
        <p:spPr>
          <a:xfrm flipH="1" flipV="1">
            <a:off x="9818731" y="6602956"/>
            <a:ext cx="154145" cy="1291584"/>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1194" name="Shape 1194"/>
          <p:cNvSpPr/>
          <p:nvPr/>
        </p:nvSpPr>
        <p:spPr>
          <a:xfrm flipV="1">
            <a:off x="6426120" y="6601514"/>
            <a:ext cx="2493779" cy="1300275"/>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sp>
        <p:nvSpPr>
          <p:cNvPr id="1195" name="Shape 1195"/>
          <p:cNvSpPr/>
          <p:nvPr/>
        </p:nvSpPr>
        <p:spPr>
          <a:xfrm>
            <a:off x="4839787" y="515599"/>
            <a:ext cx="30454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10 Years Later</a:t>
            </a:r>
          </a:p>
        </p:txBody>
      </p:sp>
      <p:sp>
        <p:nvSpPr>
          <p:cNvPr id="1196" name="Shape 1196"/>
          <p:cNvSpPr/>
          <p:nvPr/>
        </p:nvSpPr>
        <p:spPr>
          <a:xfrm>
            <a:off x="1017742" y="5791546"/>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197" name="image9.png"/>
          <p:cNvPicPr/>
          <p:nvPr/>
        </p:nvPicPr>
        <p:blipFill>
          <a:blip r:embed="rId13">
            <a:extLst/>
          </a:blip>
          <a:stretch>
            <a:fillRect/>
          </a:stretch>
        </p:blipFill>
        <p:spPr>
          <a:xfrm>
            <a:off x="2303750" y="1122374"/>
            <a:ext cx="2542951" cy="3737976"/>
          </a:xfrm>
          <a:prstGeom prst="rect">
            <a:avLst/>
          </a:prstGeom>
          <a:ln w="12700">
            <a:miter lim="400000"/>
          </a:ln>
        </p:spPr>
      </p:pic>
      <p:pic>
        <p:nvPicPr>
          <p:cNvPr id="1198" name="image9.png"/>
          <p:cNvPicPr/>
          <p:nvPr/>
        </p:nvPicPr>
        <p:blipFill>
          <a:blip r:embed="rId13">
            <a:extLst/>
          </a:blip>
          <a:stretch>
            <a:fillRect/>
          </a:stretch>
        </p:blipFill>
        <p:spPr>
          <a:xfrm>
            <a:off x="5367397" y="1154086"/>
            <a:ext cx="2602291" cy="3825203"/>
          </a:xfrm>
          <a:prstGeom prst="rect">
            <a:avLst/>
          </a:prstGeom>
          <a:ln w="12700">
            <a:miter lim="400000"/>
          </a:ln>
        </p:spPr>
      </p:pic>
      <p:pic>
        <p:nvPicPr>
          <p:cNvPr id="1199" name="image3.png"/>
          <p:cNvPicPr/>
          <p:nvPr/>
        </p:nvPicPr>
        <p:blipFill>
          <a:blip r:embed="rId14">
            <a:extLst/>
          </a:blip>
          <a:stretch>
            <a:fillRect/>
          </a:stretch>
        </p:blipFill>
        <p:spPr>
          <a:xfrm>
            <a:off x="2308873" y="5403284"/>
            <a:ext cx="375695" cy="210808"/>
          </a:xfrm>
          <a:prstGeom prst="rect">
            <a:avLst/>
          </a:prstGeom>
          <a:ln w="12700">
            <a:miter lim="400000"/>
          </a:ln>
        </p:spPr>
      </p:pic>
      <p:pic>
        <p:nvPicPr>
          <p:cNvPr id="1200" name="image3.png"/>
          <p:cNvPicPr/>
          <p:nvPr/>
        </p:nvPicPr>
        <p:blipFill>
          <a:blip r:embed="rId14">
            <a:extLst/>
          </a:blip>
          <a:stretch>
            <a:fillRect/>
          </a:stretch>
        </p:blipFill>
        <p:spPr>
          <a:xfrm>
            <a:off x="4461095" y="4815251"/>
            <a:ext cx="375696" cy="210808"/>
          </a:xfrm>
          <a:prstGeom prst="rect">
            <a:avLst/>
          </a:prstGeom>
          <a:ln w="12700">
            <a:miter lim="400000"/>
          </a:ln>
        </p:spPr>
      </p:pic>
      <p:pic>
        <p:nvPicPr>
          <p:cNvPr id="1201" name="image3.png"/>
          <p:cNvPicPr/>
          <p:nvPr/>
        </p:nvPicPr>
        <p:blipFill>
          <a:blip r:embed="rId14">
            <a:extLst/>
          </a:blip>
          <a:stretch>
            <a:fillRect/>
          </a:stretch>
        </p:blipFill>
        <p:spPr>
          <a:xfrm>
            <a:off x="6425727" y="5123141"/>
            <a:ext cx="375696" cy="210808"/>
          </a:xfrm>
          <a:prstGeom prst="rect">
            <a:avLst/>
          </a:prstGeom>
          <a:ln w="12700">
            <a:miter lim="400000"/>
          </a:ln>
        </p:spPr>
      </p:pic>
      <p:pic>
        <p:nvPicPr>
          <p:cNvPr id="1202" name="image3.png"/>
          <p:cNvPicPr/>
          <p:nvPr/>
        </p:nvPicPr>
        <p:blipFill>
          <a:blip r:embed="rId14">
            <a:extLst/>
          </a:blip>
          <a:stretch>
            <a:fillRect/>
          </a:stretch>
        </p:blipFill>
        <p:spPr>
          <a:xfrm>
            <a:off x="9284706" y="4566006"/>
            <a:ext cx="375696" cy="210808"/>
          </a:xfrm>
          <a:prstGeom prst="rect">
            <a:avLst/>
          </a:prstGeom>
          <a:ln w="12700">
            <a:miter lim="400000"/>
          </a:ln>
        </p:spPr>
      </p:pic>
      <p:sp>
        <p:nvSpPr>
          <p:cNvPr id="1203" name="Shape 1203"/>
          <p:cNvSpPr/>
          <p:nvPr/>
        </p:nvSpPr>
        <p:spPr>
          <a:xfrm>
            <a:off x="4079603" y="5339829"/>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1204" name="image8.png"/>
          <p:cNvPicPr/>
          <p:nvPr/>
        </p:nvPicPr>
        <p:blipFill>
          <a:blip r:embed="rId15">
            <a:extLst/>
          </a:blip>
          <a:stretch>
            <a:fillRect/>
          </a:stretch>
        </p:blipFill>
        <p:spPr>
          <a:xfrm>
            <a:off x="2407697" y="5028003"/>
            <a:ext cx="465259" cy="401085"/>
          </a:xfrm>
          <a:prstGeom prst="rect">
            <a:avLst/>
          </a:prstGeom>
          <a:ln w="12700">
            <a:miter lim="400000"/>
          </a:ln>
        </p:spPr>
      </p:pic>
      <p:pic>
        <p:nvPicPr>
          <p:cNvPr id="1205" name="image8.png"/>
          <p:cNvPicPr/>
          <p:nvPr/>
        </p:nvPicPr>
        <p:blipFill>
          <a:blip r:embed="rId15">
            <a:extLst/>
          </a:blip>
          <a:stretch>
            <a:fillRect/>
          </a:stretch>
        </p:blipFill>
        <p:spPr>
          <a:xfrm>
            <a:off x="6380946" y="4720113"/>
            <a:ext cx="465259" cy="401086"/>
          </a:xfrm>
          <a:prstGeom prst="rect">
            <a:avLst/>
          </a:prstGeom>
          <a:ln w="12700">
            <a:miter lim="400000"/>
          </a:ln>
        </p:spPr>
      </p:pic>
      <p:pic>
        <p:nvPicPr>
          <p:cNvPr id="1206" name="image8.png"/>
          <p:cNvPicPr/>
          <p:nvPr/>
        </p:nvPicPr>
        <p:blipFill>
          <a:blip r:embed="rId15">
            <a:extLst/>
          </a:blip>
          <a:stretch>
            <a:fillRect/>
          </a:stretch>
        </p:blipFill>
        <p:spPr>
          <a:xfrm>
            <a:off x="7303066" y="3949898"/>
            <a:ext cx="465259" cy="401085"/>
          </a:xfrm>
          <a:prstGeom prst="rect">
            <a:avLst/>
          </a:prstGeom>
          <a:ln w="12700">
            <a:miter lim="400000"/>
          </a:ln>
        </p:spPr>
      </p:pic>
      <p:sp>
        <p:nvSpPr>
          <p:cNvPr id="1207" name="Shape 1207"/>
          <p:cNvSpPr/>
          <p:nvPr/>
        </p:nvSpPr>
        <p:spPr>
          <a:xfrm rot="3241549">
            <a:off x="8760532" y="4747278"/>
            <a:ext cx="120112" cy="134494"/>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208" name="Shape 1208"/>
          <p:cNvSpPr/>
          <p:nvPr/>
        </p:nvSpPr>
        <p:spPr>
          <a:xfrm rot="3241549">
            <a:off x="8804585" y="5061301"/>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209" name="Shape 1209"/>
          <p:cNvSpPr/>
          <p:nvPr/>
        </p:nvSpPr>
        <p:spPr>
          <a:xfrm rot="3241549">
            <a:off x="8824997" y="5443945"/>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210" name="Shape 1210"/>
          <p:cNvSpPr/>
          <p:nvPr/>
        </p:nvSpPr>
        <p:spPr>
          <a:xfrm rot="3241549">
            <a:off x="8547382" y="4902885"/>
            <a:ext cx="120112" cy="134495"/>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pic>
        <p:nvPicPr>
          <p:cNvPr id="1211" name="image3.png"/>
          <p:cNvPicPr/>
          <p:nvPr/>
        </p:nvPicPr>
        <p:blipFill>
          <a:blip r:embed="rId14">
            <a:extLst/>
          </a:blip>
          <a:stretch>
            <a:fillRect/>
          </a:stretch>
        </p:blipFill>
        <p:spPr>
          <a:xfrm>
            <a:off x="1808895" y="4648629"/>
            <a:ext cx="375696" cy="210808"/>
          </a:xfrm>
          <a:prstGeom prst="rect">
            <a:avLst/>
          </a:prstGeom>
          <a:ln w="12700">
            <a:miter lim="400000"/>
          </a:ln>
        </p:spPr>
      </p:pic>
      <p:pic>
        <p:nvPicPr>
          <p:cNvPr id="1212" name="image3.png"/>
          <p:cNvPicPr/>
          <p:nvPr/>
        </p:nvPicPr>
        <p:blipFill>
          <a:blip r:embed="rId14">
            <a:extLst/>
          </a:blip>
          <a:stretch>
            <a:fillRect/>
          </a:stretch>
        </p:blipFill>
        <p:spPr>
          <a:xfrm>
            <a:off x="10169587" y="3860508"/>
            <a:ext cx="375695" cy="210808"/>
          </a:xfrm>
          <a:prstGeom prst="rect">
            <a:avLst/>
          </a:prstGeom>
          <a:ln w="12700">
            <a:miter lim="400000"/>
          </a:ln>
        </p:spPr>
      </p:pic>
      <p:pic>
        <p:nvPicPr>
          <p:cNvPr id="1213" name="image10.png"/>
          <p:cNvPicPr/>
          <p:nvPr/>
        </p:nvPicPr>
        <p:blipFill>
          <a:blip r:embed="rId16">
            <a:extLst/>
          </a:blip>
          <a:stretch>
            <a:fillRect/>
          </a:stretch>
        </p:blipFill>
        <p:spPr>
          <a:xfrm>
            <a:off x="3529233" y="4130642"/>
            <a:ext cx="2240218" cy="952429"/>
          </a:xfrm>
          <a:prstGeom prst="rect">
            <a:avLst/>
          </a:prstGeom>
          <a:ln w="12700">
            <a:miter lim="400000"/>
          </a:ln>
        </p:spPr>
      </p:pic>
      <p:pic>
        <p:nvPicPr>
          <p:cNvPr id="1214" name="image8.png"/>
          <p:cNvPicPr/>
          <p:nvPr/>
        </p:nvPicPr>
        <p:blipFill>
          <a:blip r:embed="rId15">
            <a:extLst/>
          </a:blip>
          <a:stretch>
            <a:fillRect/>
          </a:stretch>
        </p:blipFill>
        <p:spPr>
          <a:xfrm>
            <a:off x="4458218" y="3904843"/>
            <a:ext cx="1126361" cy="971002"/>
          </a:xfrm>
          <a:prstGeom prst="rect">
            <a:avLst/>
          </a:prstGeom>
          <a:ln w="12700">
            <a:miter lim="400000"/>
          </a:ln>
        </p:spPr>
      </p:pic>
      <p:pic>
        <p:nvPicPr>
          <p:cNvPr id="1215" name="image8.png"/>
          <p:cNvPicPr/>
          <p:nvPr/>
        </p:nvPicPr>
        <p:blipFill>
          <a:blip r:embed="rId15">
            <a:extLst/>
          </a:blip>
          <a:stretch>
            <a:fillRect/>
          </a:stretch>
        </p:blipFill>
        <p:spPr>
          <a:xfrm>
            <a:off x="3306035" y="4614710"/>
            <a:ext cx="465259" cy="401086"/>
          </a:xfrm>
          <a:prstGeom prst="rect">
            <a:avLst/>
          </a:prstGeom>
          <a:ln w="12700">
            <a:miter lim="400000"/>
          </a:ln>
        </p:spPr>
      </p:pic>
      <p:pic>
        <p:nvPicPr>
          <p:cNvPr id="1216" name="image8.png"/>
          <p:cNvPicPr/>
          <p:nvPr/>
        </p:nvPicPr>
        <p:blipFill>
          <a:blip r:embed="rId15">
            <a:extLst/>
          </a:blip>
          <a:stretch>
            <a:fillRect/>
          </a:stretch>
        </p:blipFill>
        <p:spPr>
          <a:xfrm>
            <a:off x="9898456" y="4904280"/>
            <a:ext cx="465258" cy="401086"/>
          </a:xfrm>
          <a:prstGeom prst="rect">
            <a:avLst/>
          </a:prstGeom>
          <a:ln w="12700">
            <a:miter lim="400000"/>
          </a:ln>
        </p:spPr>
      </p:pic>
      <p:pic>
        <p:nvPicPr>
          <p:cNvPr id="1217" name="image8.png"/>
          <p:cNvPicPr/>
          <p:nvPr/>
        </p:nvPicPr>
        <p:blipFill>
          <a:blip r:embed="rId15">
            <a:extLst/>
          </a:blip>
          <a:stretch>
            <a:fillRect/>
          </a:stretch>
        </p:blipFill>
        <p:spPr>
          <a:xfrm>
            <a:off x="9762774" y="4904280"/>
            <a:ext cx="465259" cy="401086"/>
          </a:xfrm>
          <a:prstGeom prst="rect">
            <a:avLst/>
          </a:prstGeom>
          <a:ln w="12700">
            <a:miter lim="400000"/>
          </a:ln>
        </p:spPr>
      </p:pic>
      <p:pic>
        <p:nvPicPr>
          <p:cNvPr id="1218" name="image8.png"/>
          <p:cNvPicPr/>
          <p:nvPr/>
        </p:nvPicPr>
        <p:blipFill>
          <a:blip r:embed="rId15">
            <a:extLst/>
          </a:blip>
          <a:stretch>
            <a:fillRect/>
          </a:stretch>
        </p:blipFill>
        <p:spPr>
          <a:xfrm>
            <a:off x="7419770" y="3941123"/>
            <a:ext cx="465259" cy="401085"/>
          </a:xfrm>
          <a:prstGeom prst="rect">
            <a:avLst/>
          </a:prstGeom>
          <a:ln w="12700">
            <a:miter lim="400000"/>
          </a:ln>
        </p:spPr>
      </p:pic>
      <p:pic>
        <p:nvPicPr>
          <p:cNvPr id="1219" name="image10.png"/>
          <p:cNvPicPr/>
          <p:nvPr/>
        </p:nvPicPr>
        <p:blipFill>
          <a:blip r:embed="rId16">
            <a:extLst/>
          </a:blip>
          <a:stretch>
            <a:fillRect/>
          </a:stretch>
        </p:blipFill>
        <p:spPr>
          <a:xfrm>
            <a:off x="5137082" y="4336038"/>
            <a:ext cx="2569129" cy="1092265"/>
          </a:xfrm>
          <a:prstGeom prst="rect">
            <a:avLst/>
          </a:prstGeom>
          <a:ln w="12700">
            <a:miter lim="400000"/>
          </a:ln>
        </p:spPr>
      </p:pic>
      <p:pic>
        <p:nvPicPr>
          <p:cNvPr id="1220" name="image10.png"/>
          <p:cNvPicPr/>
          <p:nvPr/>
        </p:nvPicPr>
        <p:blipFill>
          <a:blip r:embed="rId16">
            <a:extLst/>
          </a:blip>
          <a:stretch>
            <a:fillRect/>
          </a:stretch>
        </p:blipFill>
        <p:spPr>
          <a:xfrm>
            <a:off x="948918" y="4602452"/>
            <a:ext cx="2663439" cy="1132362"/>
          </a:xfrm>
          <a:prstGeom prst="rect">
            <a:avLst/>
          </a:prstGeom>
          <a:ln w="12700">
            <a:miter lim="400000"/>
          </a:ln>
        </p:spPr>
      </p:pic>
      <p:pic>
        <p:nvPicPr>
          <p:cNvPr id="1221" name="image10.png"/>
          <p:cNvPicPr/>
          <p:nvPr/>
        </p:nvPicPr>
        <p:blipFill>
          <a:blip r:embed="rId16">
            <a:extLst/>
          </a:blip>
          <a:stretch>
            <a:fillRect/>
          </a:stretch>
        </p:blipFill>
        <p:spPr>
          <a:xfrm>
            <a:off x="1121890" y="3874573"/>
            <a:ext cx="2436696" cy="1035962"/>
          </a:xfrm>
          <a:prstGeom prst="rect">
            <a:avLst/>
          </a:prstGeom>
          <a:ln w="12700">
            <a:miter lim="400000"/>
          </a:ln>
        </p:spPr>
      </p:pic>
      <p:pic>
        <p:nvPicPr>
          <p:cNvPr id="1222" name="image10.png"/>
          <p:cNvPicPr/>
          <p:nvPr/>
        </p:nvPicPr>
        <p:blipFill>
          <a:blip r:embed="rId16">
            <a:extLst/>
          </a:blip>
          <a:stretch>
            <a:fillRect/>
          </a:stretch>
        </p:blipFill>
        <p:spPr>
          <a:xfrm>
            <a:off x="9034663" y="4261610"/>
            <a:ext cx="868116" cy="369080"/>
          </a:xfrm>
          <a:prstGeom prst="rect">
            <a:avLst/>
          </a:prstGeom>
          <a:ln w="12700">
            <a:miter lim="400000"/>
          </a:ln>
        </p:spPr>
      </p:pic>
      <p:pic>
        <p:nvPicPr>
          <p:cNvPr id="1223" name="image9.png"/>
          <p:cNvPicPr/>
          <p:nvPr/>
        </p:nvPicPr>
        <p:blipFill>
          <a:blip r:embed="rId13">
            <a:extLst/>
          </a:blip>
          <a:stretch>
            <a:fillRect/>
          </a:stretch>
        </p:blipFill>
        <p:spPr>
          <a:xfrm>
            <a:off x="9448593" y="1293566"/>
            <a:ext cx="1728135" cy="2540248"/>
          </a:xfrm>
          <a:prstGeom prst="rect">
            <a:avLst/>
          </a:prstGeom>
          <a:ln w="12700">
            <a:miter lim="400000"/>
          </a:ln>
        </p:spPr>
      </p:pic>
      <p:pic>
        <p:nvPicPr>
          <p:cNvPr id="1224" name="image10.png"/>
          <p:cNvPicPr/>
          <p:nvPr/>
        </p:nvPicPr>
        <p:blipFill>
          <a:blip r:embed="rId16">
            <a:extLst/>
          </a:blip>
          <a:stretch>
            <a:fillRect/>
          </a:stretch>
        </p:blipFill>
        <p:spPr>
          <a:xfrm>
            <a:off x="1881398" y="4011155"/>
            <a:ext cx="2840094" cy="1207467"/>
          </a:xfrm>
          <a:prstGeom prst="rect">
            <a:avLst/>
          </a:prstGeom>
          <a:ln w="12700">
            <a:miter lim="400000"/>
          </a:ln>
        </p:spPr>
      </p:pic>
      <p:pic>
        <p:nvPicPr>
          <p:cNvPr id="1225" name="image10.png"/>
          <p:cNvPicPr/>
          <p:nvPr/>
        </p:nvPicPr>
        <p:blipFill>
          <a:blip r:embed="rId16">
            <a:extLst/>
          </a:blip>
          <a:stretch>
            <a:fillRect/>
          </a:stretch>
        </p:blipFill>
        <p:spPr>
          <a:xfrm>
            <a:off x="8716733" y="4483132"/>
            <a:ext cx="1717175" cy="730058"/>
          </a:xfrm>
          <a:prstGeom prst="rect">
            <a:avLst/>
          </a:prstGeom>
          <a:ln w="12700">
            <a:miter lim="400000"/>
          </a:ln>
        </p:spPr>
      </p:pic>
      <p:pic>
        <p:nvPicPr>
          <p:cNvPr id="1226" name="image10.png"/>
          <p:cNvPicPr/>
          <p:nvPr/>
        </p:nvPicPr>
        <p:blipFill>
          <a:blip r:embed="rId16">
            <a:extLst/>
          </a:blip>
          <a:stretch>
            <a:fillRect/>
          </a:stretch>
        </p:blipFill>
        <p:spPr>
          <a:xfrm>
            <a:off x="7216861" y="3512663"/>
            <a:ext cx="1913538" cy="813541"/>
          </a:xfrm>
          <a:prstGeom prst="rect">
            <a:avLst/>
          </a:prstGeom>
          <a:ln w="12700">
            <a:miter lim="400000"/>
          </a:ln>
        </p:spPr>
      </p:pic>
      <p:pic>
        <p:nvPicPr>
          <p:cNvPr id="1227" name="image10.png"/>
          <p:cNvPicPr/>
          <p:nvPr/>
        </p:nvPicPr>
        <p:blipFill>
          <a:blip r:embed="rId16">
            <a:extLst/>
          </a:blip>
          <a:stretch>
            <a:fillRect/>
          </a:stretch>
        </p:blipFill>
        <p:spPr>
          <a:xfrm>
            <a:off x="8276894" y="4025315"/>
            <a:ext cx="1717176" cy="730058"/>
          </a:xfrm>
          <a:prstGeom prst="rect">
            <a:avLst/>
          </a:prstGeom>
          <a:ln w="12700">
            <a:miter lim="400000"/>
          </a:ln>
        </p:spPr>
      </p:pic>
      <p:pic>
        <p:nvPicPr>
          <p:cNvPr id="1228" name="image10.png"/>
          <p:cNvPicPr/>
          <p:nvPr/>
        </p:nvPicPr>
        <p:blipFill>
          <a:blip r:embed="rId16">
            <a:extLst/>
          </a:blip>
          <a:stretch>
            <a:fillRect/>
          </a:stretch>
        </p:blipFill>
        <p:spPr>
          <a:xfrm>
            <a:off x="9244363" y="3756176"/>
            <a:ext cx="2240219" cy="952430"/>
          </a:xfrm>
          <a:prstGeom prst="rect">
            <a:avLst/>
          </a:prstGeom>
          <a:ln w="12700">
            <a:miter lim="400000"/>
          </a:ln>
        </p:spPr>
      </p:pic>
      <p:pic>
        <p:nvPicPr>
          <p:cNvPr id="1229" name="image10.png"/>
          <p:cNvPicPr/>
          <p:nvPr/>
        </p:nvPicPr>
        <p:blipFill>
          <a:blip r:embed="rId16">
            <a:extLst/>
          </a:blip>
          <a:stretch>
            <a:fillRect/>
          </a:stretch>
        </p:blipFill>
        <p:spPr>
          <a:xfrm>
            <a:off x="2446354" y="4851625"/>
            <a:ext cx="2079390" cy="884054"/>
          </a:xfrm>
          <a:prstGeom prst="rect">
            <a:avLst/>
          </a:prstGeom>
          <a:ln w="12700">
            <a:miter lim="400000"/>
          </a:ln>
        </p:spPr>
      </p:pic>
      <p:pic>
        <p:nvPicPr>
          <p:cNvPr id="1230" name="image10.png"/>
          <p:cNvPicPr/>
          <p:nvPr/>
        </p:nvPicPr>
        <p:blipFill>
          <a:blip r:embed="rId16">
            <a:extLst/>
          </a:blip>
          <a:stretch>
            <a:fillRect/>
          </a:stretch>
        </p:blipFill>
        <p:spPr>
          <a:xfrm>
            <a:off x="6127691" y="4629318"/>
            <a:ext cx="2663440" cy="1132362"/>
          </a:xfrm>
          <a:prstGeom prst="rect">
            <a:avLst/>
          </a:prstGeom>
          <a:ln w="12700">
            <a:miter lim="400000"/>
          </a:ln>
        </p:spPr>
      </p:pic>
      <p:pic>
        <p:nvPicPr>
          <p:cNvPr id="1231" name="image8.png"/>
          <p:cNvPicPr/>
          <p:nvPr/>
        </p:nvPicPr>
        <p:blipFill>
          <a:blip r:embed="rId15">
            <a:extLst/>
          </a:blip>
          <a:stretch>
            <a:fillRect/>
          </a:stretch>
        </p:blipFill>
        <p:spPr>
          <a:xfrm>
            <a:off x="8186753" y="3761240"/>
            <a:ext cx="675301" cy="582156"/>
          </a:xfrm>
          <a:prstGeom prst="rect">
            <a:avLst/>
          </a:prstGeom>
          <a:ln w="12700">
            <a:miter lim="400000"/>
          </a:ln>
        </p:spPr>
      </p:pic>
      <p:pic>
        <p:nvPicPr>
          <p:cNvPr id="1232" name="image8.png"/>
          <p:cNvPicPr/>
          <p:nvPr/>
        </p:nvPicPr>
        <p:blipFill>
          <a:blip r:embed="rId15">
            <a:extLst/>
          </a:blip>
          <a:stretch>
            <a:fillRect/>
          </a:stretch>
        </p:blipFill>
        <p:spPr>
          <a:xfrm>
            <a:off x="8317548" y="4633267"/>
            <a:ext cx="675301" cy="582157"/>
          </a:xfrm>
          <a:prstGeom prst="rect">
            <a:avLst/>
          </a:prstGeom>
          <a:ln w="12700">
            <a:miter lim="400000"/>
          </a:ln>
        </p:spPr>
      </p:pic>
      <p:pic>
        <p:nvPicPr>
          <p:cNvPr id="1233" name="image8.png"/>
          <p:cNvPicPr/>
          <p:nvPr/>
        </p:nvPicPr>
        <p:blipFill>
          <a:blip r:embed="rId15">
            <a:extLst/>
          </a:blip>
          <a:stretch>
            <a:fillRect/>
          </a:stretch>
        </p:blipFill>
        <p:spPr>
          <a:xfrm>
            <a:off x="5095747" y="3756633"/>
            <a:ext cx="675301" cy="582156"/>
          </a:xfrm>
          <a:prstGeom prst="rect">
            <a:avLst/>
          </a:prstGeom>
          <a:ln w="12700">
            <a:miter lim="400000"/>
          </a:ln>
        </p:spPr>
      </p:pic>
      <p:pic>
        <p:nvPicPr>
          <p:cNvPr id="1234" name="image10.png"/>
          <p:cNvPicPr/>
          <p:nvPr/>
        </p:nvPicPr>
        <p:blipFill>
          <a:blip r:embed="rId16">
            <a:extLst/>
          </a:blip>
          <a:stretch>
            <a:fillRect/>
          </a:stretch>
        </p:blipFill>
        <p:spPr>
          <a:xfrm>
            <a:off x="4210829" y="3559836"/>
            <a:ext cx="1913538" cy="813541"/>
          </a:xfrm>
          <a:prstGeom prst="rect">
            <a:avLst/>
          </a:prstGeom>
          <a:ln w="12700">
            <a:miter lim="400000"/>
          </a:ln>
        </p:spPr>
      </p:pic>
      <p:pic>
        <p:nvPicPr>
          <p:cNvPr id="1235" name="image10.png"/>
          <p:cNvPicPr/>
          <p:nvPr/>
        </p:nvPicPr>
        <p:blipFill>
          <a:blip r:embed="rId16">
            <a:extLst/>
          </a:blip>
          <a:stretch>
            <a:fillRect/>
          </a:stretch>
        </p:blipFill>
        <p:spPr>
          <a:xfrm>
            <a:off x="4540841" y="4974950"/>
            <a:ext cx="1913536" cy="813541"/>
          </a:xfrm>
          <a:prstGeom prst="rect">
            <a:avLst/>
          </a:prstGeom>
          <a:ln w="12700">
            <a:miter lim="400000"/>
          </a:ln>
        </p:spPr>
      </p:pic>
      <p:pic>
        <p:nvPicPr>
          <p:cNvPr id="1236" name="image10.png"/>
          <p:cNvPicPr/>
          <p:nvPr/>
        </p:nvPicPr>
        <p:blipFill>
          <a:blip r:embed="rId16">
            <a:extLst/>
          </a:blip>
          <a:stretch>
            <a:fillRect/>
          </a:stretch>
        </p:blipFill>
        <p:spPr>
          <a:xfrm>
            <a:off x="3807542" y="4317939"/>
            <a:ext cx="2283900" cy="971001"/>
          </a:xfrm>
          <a:prstGeom prst="rect">
            <a:avLst/>
          </a:prstGeom>
          <a:ln w="12700">
            <a:miter lim="400000"/>
          </a:ln>
        </p:spPr>
      </p:pic>
      <p:pic>
        <p:nvPicPr>
          <p:cNvPr id="1237" name="image11.png"/>
          <p:cNvPicPr/>
          <p:nvPr/>
        </p:nvPicPr>
        <p:blipFill>
          <a:blip r:embed="rId17">
            <a:extLst/>
          </a:blip>
          <a:stretch>
            <a:fillRect/>
          </a:stretch>
        </p:blipFill>
        <p:spPr>
          <a:xfrm>
            <a:off x="6660019" y="2366684"/>
            <a:ext cx="886134" cy="2540248"/>
          </a:xfrm>
          <a:prstGeom prst="rect">
            <a:avLst/>
          </a:prstGeom>
          <a:ln w="12700">
            <a:miter lim="400000"/>
          </a:ln>
        </p:spPr>
      </p:pic>
      <p:pic>
        <p:nvPicPr>
          <p:cNvPr id="1238" name="image11.png"/>
          <p:cNvPicPr/>
          <p:nvPr/>
        </p:nvPicPr>
        <p:blipFill>
          <a:blip r:embed="rId17">
            <a:extLst/>
          </a:blip>
          <a:stretch>
            <a:fillRect/>
          </a:stretch>
        </p:blipFill>
        <p:spPr>
          <a:xfrm>
            <a:off x="9350101" y="1759996"/>
            <a:ext cx="911646" cy="2613383"/>
          </a:xfrm>
          <a:prstGeom prst="rect">
            <a:avLst/>
          </a:prstGeom>
          <a:ln w="12700">
            <a:miter lim="400000"/>
          </a:ln>
        </p:spPr>
      </p:pic>
      <p:pic>
        <p:nvPicPr>
          <p:cNvPr id="1239" name="image11.png"/>
          <p:cNvPicPr/>
          <p:nvPr/>
        </p:nvPicPr>
        <p:blipFill>
          <a:blip r:embed="rId17">
            <a:extLst/>
          </a:blip>
          <a:stretch>
            <a:fillRect/>
          </a:stretch>
        </p:blipFill>
        <p:spPr>
          <a:xfrm>
            <a:off x="4599356" y="2671141"/>
            <a:ext cx="769084" cy="2204705"/>
          </a:xfrm>
          <a:prstGeom prst="rect">
            <a:avLst/>
          </a:prstGeom>
          <a:ln w="12700">
            <a:miter lim="400000"/>
          </a:ln>
        </p:spPr>
      </p:pic>
      <p:pic>
        <p:nvPicPr>
          <p:cNvPr id="1240" name="image10.png"/>
          <p:cNvPicPr/>
          <p:nvPr/>
        </p:nvPicPr>
        <p:blipFill>
          <a:blip r:embed="rId16">
            <a:extLst/>
          </a:blip>
          <a:stretch>
            <a:fillRect/>
          </a:stretch>
        </p:blipFill>
        <p:spPr>
          <a:xfrm>
            <a:off x="3502261" y="4763661"/>
            <a:ext cx="2505419" cy="1065179"/>
          </a:xfrm>
          <a:prstGeom prst="rect">
            <a:avLst/>
          </a:prstGeom>
          <a:ln w="12700">
            <a:miter lim="400000"/>
          </a:ln>
        </p:spPr>
      </p:pic>
      <p:pic>
        <p:nvPicPr>
          <p:cNvPr id="1241" name="image10.png"/>
          <p:cNvPicPr/>
          <p:nvPr/>
        </p:nvPicPr>
        <p:blipFill>
          <a:blip r:embed="rId16">
            <a:extLst/>
          </a:blip>
          <a:stretch>
            <a:fillRect/>
          </a:stretch>
        </p:blipFill>
        <p:spPr>
          <a:xfrm>
            <a:off x="6835819" y="3983575"/>
            <a:ext cx="1913539" cy="813541"/>
          </a:xfrm>
          <a:prstGeom prst="rect">
            <a:avLst/>
          </a:prstGeom>
          <a:ln w="12700">
            <a:miter lim="400000"/>
          </a:ln>
        </p:spPr>
      </p:pic>
      <p:pic>
        <p:nvPicPr>
          <p:cNvPr id="1242" name="image10.png"/>
          <p:cNvPicPr/>
          <p:nvPr/>
        </p:nvPicPr>
        <p:blipFill>
          <a:blip r:embed="rId16">
            <a:extLst/>
          </a:blip>
          <a:stretch>
            <a:fillRect/>
          </a:stretch>
        </p:blipFill>
        <p:spPr>
          <a:xfrm>
            <a:off x="7195025" y="4242037"/>
            <a:ext cx="2663439" cy="1132362"/>
          </a:xfrm>
          <a:prstGeom prst="rect">
            <a:avLst/>
          </a:prstGeom>
          <a:ln w="12700">
            <a:miter lim="400000"/>
          </a:ln>
        </p:spPr>
      </p:pic>
      <p:pic>
        <p:nvPicPr>
          <p:cNvPr id="1243" name="image10.png"/>
          <p:cNvPicPr/>
          <p:nvPr/>
        </p:nvPicPr>
        <p:blipFill>
          <a:blip r:embed="rId16">
            <a:extLst/>
          </a:blip>
          <a:stretch>
            <a:fillRect/>
          </a:stretch>
        </p:blipFill>
        <p:spPr>
          <a:xfrm>
            <a:off x="7904495" y="4902567"/>
            <a:ext cx="1913536" cy="813541"/>
          </a:xfrm>
          <a:prstGeom prst="rect">
            <a:avLst/>
          </a:prstGeom>
          <a:ln w="12700">
            <a:miter lim="400000"/>
          </a:ln>
        </p:spPr>
      </p:pic>
      <p:pic>
        <p:nvPicPr>
          <p:cNvPr id="1244" name="image10.png"/>
          <p:cNvPicPr/>
          <p:nvPr/>
        </p:nvPicPr>
        <p:blipFill>
          <a:blip r:embed="rId16">
            <a:extLst/>
          </a:blip>
          <a:stretch>
            <a:fillRect/>
          </a:stretch>
        </p:blipFill>
        <p:spPr>
          <a:xfrm>
            <a:off x="9037918" y="4928623"/>
            <a:ext cx="1717175" cy="730058"/>
          </a:xfrm>
          <a:prstGeom prst="rect">
            <a:avLst/>
          </a:prstGeom>
          <a:ln w="12700">
            <a:miter lim="400000"/>
          </a:ln>
        </p:spPr>
      </p:pic>
      <p:pic>
        <p:nvPicPr>
          <p:cNvPr id="1245" name="image10.png"/>
          <p:cNvPicPr/>
          <p:nvPr/>
        </p:nvPicPr>
        <p:blipFill>
          <a:blip r:embed="rId16">
            <a:extLst/>
          </a:blip>
          <a:stretch>
            <a:fillRect/>
          </a:stretch>
        </p:blipFill>
        <p:spPr>
          <a:xfrm>
            <a:off x="9419504" y="3287993"/>
            <a:ext cx="2283902" cy="971001"/>
          </a:xfrm>
          <a:prstGeom prst="rect">
            <a:avLst/>
          </a:prstGeom>
          <a:ln w="12700">
            <a:miter lim="400000"/>
          </a:ln>
        </p:spPr>
      </p:pic>
      <p:pic>
        <p:nvPicPr>
          <p:cNvPr id="1246" name="image10.png"/>
          <p:cNvPicPr/>
          <p:nvPr/>
        </p:nvPicPr>
        <p:blipFill>
          <a:blip r:embed="rId16">
            <a:extLst/>
          </a:blip>
          <a:stretch>
            <a:fillRect/>
          </a:stretch>
        </p:blipFill>
        <p:spPr>
          <a:xfrm>
            <a:off x="9636746" y="4212599"/>
            <a:ext cx="2079390" cy="884054"/>
          </a:xfrm>
          <a:prstGeom prst="rect">
            <a:avLst/>
          </a:prstGeom>
          <a:ln w="12700">
            <a:miter lim="400000"/>
          </a:ln>
        </p:spPr>
      </p:pic>
      <p:pic>
        <p:nvPicPr>
          <p:cNvPr id="1247" name="image11.png"/>
          <p:cNvPicPr/>
          <p:nvPr/>
        </p:nvPicPr>
        <p:blipFill>
          <a:blip r:embed="rId17">
            <a:extLst/>
          </a:blip>
          <a:stretch>
            <a:fillRect/>
          </a:stretch>
        </p:blipFill>
        <p:spPr>
          <a:xfrm>
            <a:off x="2091595" y="3269920"/>
            <a:ext cx="721078" cy="2067085"/>
          </a:xfrm>
          <a:prstGeom prst="rect">
            <a:avLst/>
          </a:prstGeom>
          <a:ln w="12700">
            <a:miter lim="400000"/>
          </a:ln>
        </p:spPr>
      </p:pic>
      <p:pic>
        <p:nvPicPr>
          <p:cNvPr id="1248" name="image11.png"/>
          <p:cNvPicPr/>
          <p:nvPr/>
        </p:nvPicPr>
        <p:blipFill>
          <a:blip r:embed="rId17">
            <a:extLst/>
          </a:blip>
          <a:stretch>
            <a:fillRect/>
          </a:stretch>
        </p:blipFill>
        <p:spPr>
          <a:xfrm>
            <a:off x="5400702" y="3269920"/>
            <a:ext cx="721078" cy="2067085"/>
          </a:xfrm>
          <a:prstGeom prst="rect">
            <a:avLst/>
          </a:prstGeom>
          <a:ln w="12700">
            <a:miter lim="400000"/>
          </a:ln>
        </p:spPr>
      </p:pic>
      <p:pic>
        <p:nvPicPr>
          <p:cNvPr id="1249" name="image11.png"/>
          <p:cNvPicPr/>
          <p:nvPr/>
        </p:nvPicPr>
        <p:blipFill>
          <a:blip r:embed="rId17">
            <a:extLst/>
          </a:blip>
          <a:stretch>
            <a:fillRect/>
          </a:stretch>
        </p:blipFill>
        <p:spPr>
          <a:xfrm>
            <a:off x="8270613" y="3051941"/>
            <a:ext cx="721078" cy="2067084"/>
          </a:xfrm>
          <a:prstGeom prst="rect">
            <a:avLst/>
          </a:prstGeom>
          <a:ln w="12700">
            <a:miter lim="400000"/>
          </a:ln>
        </p:spPr>
      </p:pic>
      <p:sp>
        <p:nvSpPr>
          <p:cNvPr id="1250" name="Shape 1250"/>
          <p:cNvSpPr/>
          <p:nvPr/>
        </p:nvSpPr>
        <p:spPr>
          <a:xfrm>
            <a:off x="3068913" y="5732149"/>
            <a:ext cx="9441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Visit</a:t>
            </a:r>
          </a:p>
        </p:txBody>
      </p:sp>
      <p:sp>
        <p:nvSpPr>
          <p:cNvPr id="1251" name="Shape 1251"/>
          <p:cNvSpPr/>
          <p:nvPr/>
        </p:nvSpPr>
        <p:spPr>
          <a:xfrm>
            <a:off x="9177503" y="5732150"/>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Live</a:t>
            </a:r>
          </a:p>
        </p:txBody>
      </p:sp>
      <p:sp>
        <p:nvSpPr>
          <p:cNvPr id="1252" name="Shape 1252"/>
          <p:cNvSpPr/>
          <p:nvPr/>
        </p:nvSpPr>
        <p:spPr>
          <a:xfrm flipV="1">
            <a:off x="4160062" y="6503754"/>
            <a:ext cx="4692985" cy="1516749"/>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
        <p:nvSpPr>
          <p:cNvPr id="1253" name="Shape 1253"/>
          <p:cNvSpPr/>
          <p:nvPr/>
        </p:nvSpPr>
        <p:spPr>
          <a:xfrm flipV="1">
            <a:off x="2226259" y="6407055"/>
            <a:ext cx="6245667" cy="1698543"/>
          </a:xfrm>
          <a:prstGeom prst="line">
            <a:avLst/>
          </a:prstGeom>
          <a:ln w="25400">
            <a:solidFill>
              <a:srgbClr val="C82506"/>
            </a:solidFill>
            <a:miter lim="400000"/>
          </a:ln>
        </p:spPr>
        <p:txBody>
          <a:bodyPr lIns="0" tIns="0" rIns="0" bIns="0"/>
          <a:lstStyle/>
          <a:p>
            <a:pPr lvl="0" algn="l"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200"/>
                                  </p:stCondLst>
                                  <p:iterate type="el" backwards="0">
                                    <p:tmAbs val="0"/>
                                  </p:iterate>
                                  <p:childTnLst>
                                    <p:set>
                                      <p:cBhvr>
                                        <p:cTn id="6" fill="hold"/>
                                        <p:tgtEl>
                                          <p:spTgt spid="1253"/>
                                        </p:tgtEl>
                                        <p:attrNameLst>
                                          <p:attrName>style.visibility</p:attrName>
                                        </p:attrNameLst>
                                      </p:cBhvr>
                                      <p:to>
                                        <p:strVal val="visible"/>
                                      </p:to>
                                    </p:set>
                                    <p:animEffect filter="box(out)" transition="in">
                                      <p:cBhvr>
                                        <p:cTn id="7" dur="1000"/>
                                        <p:tgtEl>
                                          <p:spTgt spid="1253"/>
                                        </p:tgtEl>
                                      </p:cBhvr>
                                    </p:animEffect>
                                  </p:childTnLst>
                                </p:cTn>
                              </p:par>
                            </p:childTnLst>
                          </p:cTn>
                        </p:par>
                        <p:par>
                          <p:cTn id="8" fill="hold">
                            <p:stCondLst>
                              <p:cond delay="1200"/>
                            </p:stCondLst>
                            <p:childTnLst>
                              <p:par>
                                <p:cTn id="9" nodeType="afterEffect" presetClass="entr" presetSubtype="32" presetID="4" grpId="2" fill="hold">
                                  <p:stCondLst>
                                    <p:cond delay="0"/>
                                  </p:stCondLst>
                                  <p:iterate type="el" backwards="0">
                                    <p:tmAbs val="0"/>
                                  </p:iterate>
                                  <p:childTnLst>
                                    <p:set>
                                      <p:cBhvr>
                                        <p:cTn id="10" fill="hold"/>
                                        <p:tgtEl>
                                          <p:spTgt spid="1189"/>
                                        </p:tgtEl>
                                        <p:attrNameLst>
                                          <p:attrName>style.visibility</p:attrName>
                                        </p:attrNameLst>
                                      </p:cBhvr>
                                      <p:to>
                                        <p:strVal val="visible"/>
                                      </p:to>
                                    </p:set>
                                    <p:animEffect filter="box(out)" transition="in">
                                      <p:cBhvr>
                                        <p:cTn id="11" dur="1000"/>
                                        <p:tgtEl>
                                          <p:spTgt spid="1189"/>
                                        </p:tgtEl>
                                      </p:cBhvr>
                                    </p:animEffect>
                                  </p:childTnLst>
                                </p:cTn>
                              </p:par>
                            </p:childTnLst>
                          </p:cTn>
                        </p:par>
                        <p:par>
                          <p:cTn id="12" fill="hold">
                            <p:stCondLst>
                              <p:cond delay="2200"/>
                            </p:stCondLst>
                            <p:childTnLst>
                              <p:par>
                                <p:cTn id="13" nodeType="afterEffect" presetClass="entr" presetSubtype="32" presetID="4" grpId="3" fill="hold">
                                  <p:stCondLst>
                                    <p:cond delay="0"/>
                                  </p:stCondLst>
                                  <p:iterate type="el" backwards="0">
                                    <p:tmAbs val="0"/>
                                  </p:iterate>
                                  <p:childTnLst>
                                    <p:set>
                                      <p:cBhvr>
                                        <p:cTn id="14" fill="hold"/>
                                        <p:tgtEl>
                                          <p:spTgt spid="1252"/>
                                        </p:tgtEl>
                                        <p:attrNameLst>
                                          <p:attrName>style.visibility</p:attrName>
                                        </p:attrNameLst>
                                      </p:cBhvr>
                                      <p:to>
                                        <p:strVal val="visible"/>
                                      </p:to>
                                    </p:set>
                                    <p:animEffect filter="box(out)" transition="in">
                                      <p:cBhvr>
                                        <p:cTn id="15" dur="1000"/>
                                        <p:tgtEl>
                                          <p:spTgt spid="1252"/>
                                        </p:tgtEl>
                                      </p:cBhvr>
                                    </p:animEffect>
                                  </p:childTnLst>
                                </p:cTn>
                              </p:par>
                            </p:childTnLst>
                          </p:cTn>
                        </p:par>
                        <p:par>
                          <p:cTn id="16" fill="hold">
                            <p:stCondLst>
                              <p:cond delay="3200"/>
                            </p:stCondLst>
                            <p:childTnLst>
                              <p:par>
                                <p:cTn id="17" nodeType="afterEffect" presetClass="entr" presetSubtype="32" presetID="4" grpId="4" fill="hold">
                                  <p:stCondLst>
                                    <p:cond delay="0"/>
                                  </p:stCondLst>
                                  <p:iterate type="el" backwards="0">
                                    <p:tmAbs val="0"/>
                                  </p:iterate>
                                  <p:childTnLst>
                                    <p:set>
                                      <p:cBhvr>
                                        <p:cTn id="18" fill="hold"/>
                                        <p:tgtEl>
                                          <p:spTgt spid="1191"/>
                                        </p:tgtEl>
                                        <p:attrNameLst>
                                          <p:attrName>style.visibility</p:attrName>
                                        </p:attrNameLst>
                                      </p:cBhvr>
                                      <p:to>
                                        <p:strVal val="visible"/>
                                      </p:to>
                                    </p:set>
                                    <p:animEffect filter="box(out)" transition="in">
                                      <p:cBhvr>
                                        <p:cTn id="19" dur="1000"/>
                                        <p:tgtEl>
                                          <p:spTgt spid="1191"/>
                                        </p:tgtEl>
                                      </p:cBhvr>
                                    </p:animEffect>
                                  </p:childTnLst>
                                </p:cTn>
                              </p:par>
                            </p:childTnLst>
                          </p:cTn>
                        </p:par>
                        <p:par>
                          <p:cTn id="20" fill="hold">
                            <p:stCondLst>
                              <p:cond delay="4200"/>
                            </p:stCondLst>
                            <p:childTnLst>
                              <p:par>
                                <p:cTn id="21" nodeType="afterEffect" presetClass="entr" presetSubtype="32" presetID="4" grpId="5" fill="hold">
                                  <p:stCondLst>
                                    <p:cond delay="0"/>
                                  </p:stCondLst>
                                  <p:iterate type="el" backwards="0">
                                    <p:tmAbs val="0"/>
                                  </p:iterate>
                                  <p:childTnLst>
                                    <p:set>
                                      <p:cBhvr>
                                        <p:cTn id="22" fill="hold"/>
                                        <p:tgtEl>
                                          <p:spTgt spid="1193"/>
                                        </p:tgtEl>
                                        <p:attrNameLst>
                                          <p:attrName>style.visibility</p:attrName>
                                        </p:attrNameLst>
                                      </p:cBhvr>
                                      <p:to>
                                        <p:strVal val="visible"/>
                                      </p:to>
                                    </p:set>
                                    <p:animEffect filter="box(out)" transition="in">
                                      <p:cBhvr>
                                        <p:cTn id="23" dur="1000"/>
                                        <p:tgtEl>
                                          <p:spTgt spid="1193"/>
                                        </p:tgtEl>
                                      </p:cBhvr>
                                    </p:animEffect>
                                  </p:childTnLst>
                                </p:cTn>
                              </p:par>
                            </p:childTnLst>
                          </p:cTn>
                        </p:par>
                        <p:par>
                          <p:cTn id="24" fill="hold">
                            <p:stCondLst>
                              <p:cond delay="5200"/>
                            </p:stCondLst>
                            <p:childTnLst>
                              <p:par>
                                <p:cTn id="25" nodeType="afterEffect" presetClass="entr" presetSubtype="32" presetID="4" grpId="6" fill="hold">
                                  <p:stCondLst>
                                    <p:cond delay="0"/>
                                  </p:stCondLst>
                                  <p:iterate type="el" backwards="0">
                                    <p:tmAbs val="0"/>
                                  </p:iterate>
                                  <p:childTnLst>
                                    <p:set>
                                      <p:cBhvr>
                                        <p:cTn id="26" fill="hold"/>
                                        <p:tgtEl>
                                          <p:spTgt spid="1177"/>
                                        </p:tgtEl>
                                        <p:attrNameLst>
                                          <p:attrName>style.visibility</p:attrName>
                                        </p:attrNameLst>
                                      </p:cBhvr>
                                      <p:to>
                                        <p:strVal val="visible"/>
                                      </p:to>
                                    </p:set>
                                    <p:animEffect filter="box(out)" transition="in">
                                      <p:cBhvr>
                                        <p:cTn id="27" dur="1000"/>
                                        <p:tgtEl>
                                          <p:spTgt spid="1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3" grpId="1"/>
      <p:bldP build="whole" bldLvl="1" animBg="1" rev="0" advAuto="0" spid="1177" grpId="6"/>
      <p:bldP build="whole" bldLvl="1" animBg="1" rev="0" advAuto="0" spid="1189" grpId="2"/>
      <p:bldP build="whole" bldLvl="1" animBg="1" rev="0" advAuto="0" spid="1252" grpId="3"/>
      <p:bldP build="whole" bldLvl="1" animBg="1" rev="0" advAuto="0" spid="1191" grpId="4"/>
      <p:bldP build="whole" bldLvl="1" animBg="1" rev="0" advAuto="0" spid="1193" grpId="5"/>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7"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1258" name="Shape 1258"/>
          <p:cNvSpPr/>
          <p:nvPr>
            <p:ph type="title"/>
          </p:nvPr>
        </p:nvSpPr>
        <p:spPr>
          <a:xfrm>
            <a:off x="1270000" y="4373033"/>
            <a:ext cx="10464800" cy="1007534"/>
          </a:xfrm>
          <a:prstGeom prst="rect">
            <a:avLst/>
          </a:prstGeom>
        </p:spPr>
        <p:txBody>
          <a:bodyPr/>
          <a:lstStyle>
            <a:lvl1pPr defTabSz="484886">
              <a:defRPr sz="6640">
                <a:solidFill>
                  <a:srgbClr val="FFFFFF"/>
                </a:solidFill>
              </a:defRPr>
            </a:lvl1pPr>
          </a:lstStyle>
          <a:p>
            <a:pPr lvl="0">
              <a:defRPr sz="1800">
                <a:solidFill>
                  <a:srgbClr val="000000"/>
                </a:solidFill>
              </a:defRPr>
            </a:pPr>
            <a:r>
              <a:rPr sz="6640">
                <a:solidFill>
                  <a:srgbClr val="FFFFFF"/>
                </a:solidFill>
              </a:rPr>
              <a:t>Review</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2" name="pasted-image.tif"/>
          <p:cNvPicPr/>
          <p:nvPr/>
        </p:nvPicPr>
        <p:blipFill>
          <a:blip r:embed="rId2">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1263" name="Shape 1263"/>
          <p:cNvSpPr/>
          <p:nvPr>
            <p:ph type="body" idx="1"/>
          </p:nvPr>
        </p:nvSpPr>
        <p:spPr>
          <a:prstGeom prst="rect">
            <a:avLst/>
          </a:prstGeom>
        </p:spPr>
        <p:txBody>
          <a:bodyPr/>
          <a:lstStyle/>
          <a:p>
            <a:pPr lvl="0" marL="749723" indent="-749723" defTabSz="537462">
              <a:spcBef>
                <a:spcPts val="3800"/>
              </a:spcBef>
              <a:defRPr sz="1800"/>
            </a:pPr>
            <a:r>
              <a:rPr sz="3300">
                <a:solidFill>
                  <a:srgbClr val="FFFFFF"/>
                </a:solidFill>
              </a:rPr>
              <a:t>Recovery was not sequential, but a jumble</a:t>
            </a:r>
            <a:endParaRPr sz="3300">
              <a:solidFill>
                <a:srgbClr val="FFFFFF"/>
              </a:solidFill>
            </a:endParaRPr>
          </a:p>
          <a:p>
            <a:pPr lvl="0" marL="749723" indent="-749723" defTabSz="537462">
              <a:spcBef>
                <a:spcPts val="3800"/>
              </a:spcBef>
              <a:defRPr sz="1800"/>
            </a:pPr>
            <a:r>
              <a:rPr sz="3300">
                <a:solidFill>
                  <a:srgbClr val="FFFFFF"/>
                </a:solidFill>
              </a:rPr>
              <a:t>Still going on</a:t>
            </a:r>
            <a:endParaRPr sz="3300">
              <a:solidFill>
                <a:srgbClr val="FFFFFF"/>
              </a:solidFill>
            </a:endParaRPr>
          </a:p>
          <a:p>
            <a:pPr lvl="0" marL="749723" indent="-749723" defTabSz="537462">
              <a:spcBef>
                <a:spcPts val="3800"/>
              </a:spcBef>
              <a:defRPr sz="1800"/>
            </a:pPr>
            <a:r>
              <a:rPr sz="3300">
                <a:solidFill>
                  <a:srgbClr val="FFFFFF"/>
                </a:solidFill>
              </a:rPr>
              <a:t>Mountain will continue to change</a:t>
            </a:r>
            <a:endParaRPr sz="3300">
              <a:solidFill>
                <a:srgbClr val="FFFFFF"/>
              </a:solidFill>
            </a:endParaRPr>
          </a:p>
          <a:p>
            <a:pPr lvl="0" marL="749723" indent="-749723" defTabSz="537462">
              <a:spcBef>
                <a:spcPts val="3800"/>
              </a:spcBef>
              <a:defRPr sz="1800"/>
            </a:pPr>
            <a:r>
              <a:rPr sz="3300">
                <a:solidFill>
                  <a:srgbClr val="FFFFFF"/>
                </a:solidFill>
              </a:rPr>
              <a:t>Perhaps another eruption</a:t>
            </a:r>
            <a:endParaRPr sz="3300">
              <a:solidFill>
                <a:srgbClr val="FFFFFF"/>
              </a:solidFill>
            </a:endParaRPr>
          </a:p>
          <a:p>
            <a:pPr lvl="0" marL="749723" indent="-749723" defTabSz="537462">
              <a:spcBef>
                <a:spcPts val="3800"/>
              </a:spcBef>
              <a:defRPr sz="1800"/>
            </a:pPr>
            <a:r>
              <a:rPr sz="3300">
                <a:solidFill>
                  <a:srgbClr val="FFFFFF"/>
                </a:solidFill>
              </a:rPr>
              <a:t>It is still not back to where it was before the eruption</a:t>
            </a:r>
            <a:endParaRPr sz="3300">
              <a:solidFill>
                <a:srgbClr val="FFFFFF"/>
              </a:solidFill>
            </a:endParaRPr>
          </a:p>
          <a:p>
            <a:pPr lvl="0" marL="749723" indent="-749723" defTabSz="537462">
              <a:spcBef>
                <a:spcPts val="3800"/>
              </a:spcBef>
              <a:defRPr sz="1800"/>
            </a:pPr>
            <a:r>
              <a:rPr sz="3300">
                <a:solidFill>
                  <a:srgbClr val="FFFFFF"/>
                </a:solidFill>
              </a:rPr>
              <a:t>The tree line has been pushed down the mountain more than a thousand feet</a:t>
            </a:r>
            <a:endParaRPr sz="3300">
              <a:solidFill>
                <a:srgbClr val="FFFFFF"/>
              </a:solidFill>
            </a:endParaRPr>
          </a:p>
          <a:p>
            <a:pPr lvl="0" marL="749723" indent="-749723" defTabSz="537462">
              <a:spcBef>
                <a:spcPts val="3800"/>
              </a:spcBef>
              <a:defRPr sz="1800"/>
            </a:pPr>
            <a:r>
              <a:rPr sz="3300">
                <a:solidFill>
                  <a:srgbClr val="FFFFFF"/>
                </a:solidFill>
              </a:rPr>
              <a:t>All times are approximate.</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5"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1266" name="Shape 1266"/>
          <p:cNvSpPr/>
          <p:nvPr/>
        </p:nvSpPr>
        <p:spPr>
          <a:xfrm>
            <a:off x="4010596" y="3949699"/>
            <a:ext cx="4983608" cy="185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500">
                <a:solidFill>
                  <a:srgbClr val="FFFFFF"/>
                </a:solidFill>
              </a:defRPr>
            </a:lvl1pPr>
          </a:lstStyle>
          <a:p>
            <a:pPr lvl="0">
              <a:defRPr sz="1800">
                <a:solidFill>
                  <a:srgbClr val="000000"/>
                </a:solidFill>
              </a:defRPr>
            </a:pPr>
            <a:r>
              <a:rPr sz="11500">
                <a:solidFill>
                  <a:srgbClr val="FFFFFF"/>
                </a:solidFill>
              </a:rPr>
              <a:t>WRITE!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pasted-image.tif"/>
          <p:cNvPicPr/>
          <p:nvPr/>
        </p:nvPicPr>
        <p:blipFill>
          <a:blip r:embed="rId3">
            <a:extLst/>
          </a:blip>
          <a:srcRect l="6239" t="0" r="6239" b="0"/>
          <a:stretch>
            <a:fillRect/>
          </a:stretch>
        </p:blipFill>
        <p:spPr>
          <a:xfrm>
            <a:off x="-18861" y="-52907"/>
            <a:ext cx="13042523" cy="9859414"/>
          </a:xfrm>
          <a:prstGeom prst="rect">
            <a:avLst/>
          </a:prstGeom>
          <a:ln w="12700">
            <a:miter lim="400000"/>
          </a:ln>
        </p:spPr>
      </p:pic>
      <p:sp>
        <p:nvSpPr>
          <p:cNvPr id="51" name="Shape 51"/>
          <p:cNvSpPr/>
          <p:nvPr>
            <p:ph type="title"/>
          </p:nvPr>
        </p:nvSpPr>
        <p:spPr>
          <a:prstGeom prst="rect">
            <a:avLst/>
          </a:prstGeom>
        </p:spPr>
        <p:txBody>
          <a:bodyPr/>
          <a:lstStyle>
            <a:lvl1pPr>
              <a:defRPr sz="3200">
                <a:solidFill>
                  <a:srgbClr val="FFFFFF"/>
                </a:solidFill>
              </a:defRPr>
            </a:lvl1pPr>
          </a:lstStyle>
          <a:p>
            <a:pPr lvl="0">
              <a:defRPr sz="1800">
                <a:solidFill>
                  <a:srgbClr val="000000"/>
                </a:solidFill>
              </a:defRPr>
            </a:pPr>
            <a:r>
              <a:rPr sz="3200">
                <a:solidFill>
                  <a:srgbClr val="FFFFFF"/>
                </a:solidFill>
              </a:rPr>
              <a:t>What Do Plants Need to Come Back to the Mountain?</a:t>
            </a:r>
          </a:p>
        </p:txBody>
      </p:sp>
      <p:sp>
        <p:nvSpPr>
          <p:cNvPr id="52" name="Shape 52"/>
          <p:cNvSpPr/>
          <p:nvPr>
            <p:ph type="body" idx="1"/>
          </p:nvPr>
        </p:nvSpPr>
        <p:spPr>
          <a:prstGeom prst="rect">
            <a:avLst/>
          </a:prstGeom>
        </p:spPr>
        <p:txBody>
          <a:bodyPr/>
          <a:lstStyle/>
          <a:p>
            <a:pPr lvl="0" marL="889000" indent="-889000">
              <a:defRPr sz="1800"/>
            </a:pPr>
            <a:r>
              <a:rPr sz="3600">
                <a:solidFill>
                  <a:srgbClr val="FFFFFF"/>
                </a:solidFill>
              </a:rPr>
              <a:t>A place to send out roots</a:t>
            </a:r>
            <a:endParaRPr sz="3600">
              <a:solidFill>
                <a:srgbClr val="FFFFFF"/>
              </a:solidFill>
            </a:endParaRPr>
          </a:p>
          <a:p>
            <a:pPr lvl="0" marL="889000" indent="-889000">
              <a:defRPr sz="1800"/>
            </a:pPr>
            <a:r>
              <a:rPr sz="3600">
                <a:solidFill>
                  <a:srgbClr val="FFFFFF"/>
                </a:solidFill>
              </a:rPr>
              <a:t>Food</a:t>
            </a:r>
            <a:endParaRPr sz="3600">
              <a:solidFill>
                <a:srgbClr val="FFFFFF"/>
              </a:solidFill>
            </a:endParaRPr>
          </a:p>
          <a:p>
            <a:pPr lvl="0" marL="889000" indent="-889000">
              <a:defRPr sz="1800"/>
            </a:pPr>
            <a:r>
              <a:rPr sz="3600">
                <a:solidFill>
                  <a:srgbClr val="FFFFFF"/>
                </a:solidFill>
              </a:rPr>
              <a:t>Sun or Shade</a:t>
            </a:r>
            <a:endParaRPr sz="3600">
              <a:solidFill>
                <a:srgbClr val="FFFFFF"/>
              </a:solidFill>
            </a:endParaRPr>
          </a:p>
          <a:p>
            <a:pPr lvl="0" marL="889000" indent="-889000">
              <a:defRPr sz="1800"/>
            </a:pPr>
            <a:r>
              <a:rPr sz="3600">
                <a:solidFill>
                  <a:srgbClr val="FFFFFF"/>
                </a:solidFill>
              </a:rPr>
              <a:t>Water</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pic>
        <p:nvPicPr>
          <p:cNvPr id="57" name="image4.png"/>
          <p:cNvPicPr/>
          <p:nvPr/>
        </p:nvPicPr>
        <p:blipFill>
          <a:blip r:embed="rId4">
            <a:extLst/>
          </a:blip>
          <a:stretch>
            <a:fillRect/>
          </a:stretch>
        </p:blipFill>
        <p:spPr>
          <a:xfrm>
            <a:off x="982167" y="1180891"/>
            <a:ext cx="4724115" cy="3137526"/>
          </a:xfrm>
          <a:prstGeom prst="rect">
            <a:avLst/>
          </a:prstGeom>
          <a:ln w="12700">
            <a:miter lim="400000"/>
          </a:ln>
        </p:spPr>
      </p:pic>
      <p:pic>
        <p:nvPicPr>
          <p:cNvPr id="58" name="image5.png"/>
          <p:cNvPicPr/>
          <p:nvPr/>
        </p:nvPicPr>
        <p:blipFill>
          <a:blip r:embed="rId5">
            <a:extLst/>
          </a:blip>
          <a:stretch>
            <a:fillRect/>
          </a:stretch>
        </p:blipFill>
        <p:spPr>
          <a:xfrm>
            <a:off x="7167549" y="1114449"/>
            <a:ext cx="4905611" cy="3270410"/>
          </a:xfrm>
          <a:prstGeom prst="rect">
            <a:avLst/>
          </a:prstGeom>
          <a:ln w="12700">
            <a:miter lim="400000"/>
          </a:ln>
        </p:spPr>
      </p:pic>
      <p:pic>
        <p:nvPicPr>
          <p:cNvPr id="59" name="image6.png"/>
          <p:cNvPicPr/>
          <p:nvPr/>
        </p:nvPicPr>
        <p:blipFill>
          <a:blip r:embed="rId6">
            <a:extLst/>
          </a:blip>
          <a:stretch>
            <a:fillRect/>
          </a:stretch>
        </p:blipFill>
        <p:spPr>
          <a:xfrm>
            <a:off x="4597400" y="5689079"/>
            <a:ext cx="3810000" cy="3035302"/>
          </a:xfrm>
          <a:prstGeom prst="rect">
            <a:avLst/>
          </a:prstGeom>
          <a:ln w="12700">
            <a:miter lim="400000"/>
          </a:ln>
        </p:spPr>
      </p:pic>
      <p:sp>
        <p:nvSpPr>
          <p:cNvPr id="60" name="Shape 60"/>
          <p:cNvSpPr/>
          <p:nvPr/>
        </p:nvSpPr>
        <p:spPr>
          <a:xfrm>
            <a:off x="758758" y="4453497"/>
            <a:ext cx="5170933"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solidFill>
                  <a:srgbClr val="FFFFFF"/>
                </a:solidFill>
              </a:rPr>
              <a:t>Black Cottonwood Seed</a:t>
            </a:r>
            <a:endParaRPr sz="3600">
              <a:solidFill>
                <a:srgbClr val="FFFFFF"/>
              </a:solidFill>
            </a:endParaRPr>
          </a:p>
          <a:p>
            <a:pPr lvl="0">
              <a:defRPr sz="1800"/>
            </a:pPr>
            <a:r>
              <a:rPr>
                <a:solidFill>
                  <a:srgbClr val="FFFFFF"/>
                </a:solidFill>
              </a:rPr>
              <a:t>Deciduous Tree</a:t>
            </a:r>
          </a:p>
        </p:txBody>
      </p:sp>
      <p:sp>
        <p:nvSpPr>
          <p:cNvPr id="61" name="Shape 61"/>
          <p:cNvSpPr/>
          <p:nvPr/>
        </p:nvSpPr>
        <p:spPr>
          <a:xfrm>
            <a:off x="7810069" y="4453497"/>
            <a:ext cx="3620568"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solidFill>
                  <a:srgbClr val="FFFFFF"/>
                </a:solidFill>
              </a:rPr>
              <a:t>Red Alder Seed </a:t>
            </a:r>
            <a:endParaRPr sz="3600">
              <a:solidFill>
                <a:srgbClr val="FFFFFF"/>
              </a:solidFill>
            </a:endParaRPr>
          </a:p>
          <a:p>
            <a:pPr lvl="0">
              <a:defRPr sz="1800"/>
            </a:pPr>
            <a:r>
              <a:rPr>
                <a:solidFill>
                  <a:srgbClr val="FFFFFF"/>
                </a:solidFill>
              </a:rPr>
              <a:t>Deciduous Tree</a:t>
            </a:r>
          </a:p>
        </p:txBody>
      </p:sp>
      <p:sp>
        <p:nvSpPr>
          <p:cNvPr id="62" name="Shape 62"/>
          <p:cNvSpPr/>
          <p:nvPr/>
        </p:nvSpPr>
        <p:spPr>
          <a:xfrm>
            <a:off x="5022443" y="8790169"/>
            <a:ext cx="29599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Any Old Seed</a:t>
            </a:r>
          </a:p>
        </p:txBody>
      </p:sp>
      <p:sp>
        <p:nvSpPr>
          <p:cNvPr id="63" name="Shape 63"/>
          <p:cNvSpPr/>
          <p:nvPr/>
        </p:nvSpPr>
        <p:spPr>
          <a:xfrm>
            <a:off x="3597147" y="335716"/>
            <a:ext cx="54507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What Blew In On the Wind</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pasted-image.tif"/>
          <p:cNvPicPr/>
          <p:nvPr/>
        </p:nvPicPr>
        <p:blipFill>
          <a:blip r:embed="rId3">
            <a:extLst/>
          </a:blip>
          <a:srcRect l="8624" t="0" r="2700" b="0"/>
          <a:stretch>
            <a:fillRect/>
          </a:stretch>
        </p:blipFill>
        <p:spPr>
          <a:xfrm>
            <a:off x="-26692" y="5338"/>
            <a:ext cx="13058184" cy="9742924"/>
          </a:xfrm>
          <a:prstGeom prst="rect">
            <a:avLst/>
          </a:prstGeom>
          <a:ln w="12700">
            <a:miter lim="400000"/>
          </a:ln>
          <a:effectLst>
            <a:reflection blurRad="0" stA="50000" stPos="0" endA="0" endPos="40000" dist="0" dir="5400000" fadeDir="5400000" sx="100000" sy="-100000" kx="0" ky="0" algn="bl" rotWithShape="0"/>
          </a:effectLst>
        </p:spPr>
      </p:pic>
      <p:sp>
        <p:nvSpPr>
          <p:cNvPr id="68" name="Shape 68"/>
          <p:cNvSpPr/>
          <p:nvPr/>
        </p:nvSpPr>
        <p:spPr>
          <a:xfrm>
            <a:off x="2758871" y="335716"/>
            <a:ext cx="71272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What Did Not Blow In On the Wind</a:t>
            </a:r>
          </a:p>
        </p:txBody>
      </p:sp>
      <p:pic>
        <p:nvPicPr>
          <p:cNvPr id="69" name="image7.png"/>
          <p:cNvPicPr/>
          <p:nvPr/>
        </p:nvPicPr>
        <p:blipFill>
          <a:blip r:embed="rId4">
            <a:extLst/>
          </a:blip>
          <a:stretch>
            <a:fillRect/>
          </a:stretch>
        </p:blipFill>
        <p:spPr>
          <a:xfrm>
            <a:off x="2882900" y="2165350"/>
            <a:ext cx="7239000" cy="54229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4" name="Group 94"/>
          <p:cNvGrpSpPr/>
          <p:nvPr/>
        </p:nvGrpSpPr>
        <p:grpSpPr>
          <a:xfrm>
            <a:off x="1292548" y="6844815"/>
            <a:ext cx="10419706" cy="1918160"/>
            <a:chOff x="0" y="-3"/>
            <a:chExt cx="10419705" cy="1918158"/>
          </a:xfrm>
        </p:grpSpPr>
        <p:sp>
          <p:nvSpPr>
            <p:cNvPr id="73" name="Shape 73"/>
            <p:cNvSpPr/>
            <p:nvPr/>
          </p:nvSpPr>
          <p:spPr>
            <a:xfrm rot="251841">
              <a:off x="6897830" y="574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74" name="Shape 74"/>
            <p:cNvSpPr/>
            <p:nvPr/>
          </p:nvSpPr>
          <p:spPr>
            <a:xfrm>
              <a:off x="0" y="1918155"/>
              <a:ext cx="10419706" cy="1"/>
            </a:xfrm>
            <a:prstGeom prst="line">
              <a:avLst/>
            </a:prstGeom>
            <a:noFill/>
            <a:ln w="25400" cap="flat">
              <a:solidFill>
                <a:srgbClr val="000000"/>
              </a:solidFill>
              <a:prstDash val="solid"/>
              <a:miter lim="400000"/>
            </a:ln>
            <a:effectLst/>
          </p:spPr>
          <p:txBody>
            <a:bodyPr wrap="square" lIns="0" tIns="0" rIns="0" bIns="0" numCol="1" anchor="t">
              <a:noAutofit/>
            </a:bodyPr>
            <a:lstStyle/>
            <a:p>
              <a:pPr lvl="0" algn="l" defTabSz="457200">
                <a:defRPr sz="1200">
                  <a:latin typeface="+mj-lt"/>
                  <a:ea typeface="+mj-ea"/>
                  <a:cs typeface="+mj-cs"/>
                  <a:sym typeface="Helvetica"/>
                </a:defRPr>
              </a:pPr>
            </a:p>
          </p:txBody>
        </p:sp>
        <p:pic>
          <p:nvPicPr>
            <p:cNvPr id="75" name="image3.png"/>
            <p:cNvPicPr/>
            <p:nvPr/>
          </p:nvPicPr>
          <p:blipFill>
            <a:blip r:embed="rId3">
              <a:extLst/>
            </a:blip>
            <a:stretch>
              <a:fillRect/>
            </a:stretch>
          </p:blipFill>
          <p:spPr>
            <a:xfrm>
              <a:off x="211257" y="1520400"/>
              <a:ext cx="493767" cy="277059"/>
            </a:xfrm>
            <a:prstGeom prst="rect">
              <a:avLst/>
            </a:prstGeom>
            <a:ln w="12700" cap="flat">
              <a:noFill/>
              <a:miter lim="400000"/>
            </a:ln>
            <a:effectLst/>
          </p:spPr>
        </p:pic>
        <p:pic>
          <p:nvPicPr>
            <p:cNvPr id="76" name="image3.png"/>
            <p:cNvPicPr/>
            <p:nvPr/>
          </p:nvPicPr>
          <p:blipFill>
            <a:blip r:embed="rId3">
              <a:extLst/>
            </a:blip>
            <a:stretch>
              <a:fillRect/>
            </a:stretch>
          </p:blipFill>
          <p:spPr>
            <a:xfrm>
              <a:off x="2851133" y="768903"/>
              <a:ext cx="493767" cy="277059"/>
            </a:xfrm>
            <a:prstGeom prst="rect">
              <a:avLst/>
            </a:prstGeom>
            <a:ln w="12700" cap="flat">
              <a:noFill/>
              <a:miter lim="400000"/>
            </a:ln>
            <a:effectLst/>
          </p:spPr>
        </p:pic>
        <p:pic>
          <p:nvPicPr>
            <p:cNvPr id="77" name="image3.png"/>
            <p:cNvPicPr/>
            <p:nvPr/>
          </p:nvPicPr>
          <p:blipFill>
            <a:blip r:embed="rId3">
              <a:extLst/>
            </a:blip>
            <a:stretch>
              <a:fillRect/>
            </a:stretch>
          </p:blipFill>
          <p:spPr>
            <a:xfrm>
              <a:off x="5433203" y="1173555"/>
              <a:ext cx="493767" cy="277059"/>
            </a:xfrm>
            <a:prstGeom prst="rect">
              <a:avLst/>
            </a:prstGeom>
            <a:ln w="12700" cap="flat">
              <a:noFill/>
              <a:miter lim="400000"/>
            </a:ln>
            <a:effectLst/>
          </p:spPr>
        </p:pic>
        <p:pic>
          <p:nvPicPr>
            <p:cNvPr id="78" name="image3.png"/>
            <p:cNvPicPr/>
            <p:nvPr/>
          </p:nvPicPr>
          <p:blipFill>
            <a:blip r:embed="rId3">
              <a:extLst/>
            </a:blip>
            <a:stretch>
              <a:fillRect/>
            </a:stretch>
          </p:blipFill>
          <p:spPr>
            <a:xfrm>
              <a:off x="9190691" y="441327"/>
              <a:ext cx="493767" cy="277059"/>
            </a:xfrm>
            <a:prstGeom prst="rect">
              <a:avLst/>
            </a:prstGeom>
            <a:ln w="12700" cap="flat">
              <a:noFill/>
              <a:miter lim="400000"/>
            </a:ln>
            <a:effectLst/>
          </p:spPr>
        </p:pic>
        <p:sp>
          <p:nvSpPr>
            <p:cNvPr id="79" name="Shape 79"/>
            <p:cNvSpPr/>
            <p:nvPr/>
          </p:nvSpPr>
          <p:spPr>
            <a:xfrm>
              <a:off x="1192875" y="1184639"/>
              <a:ext cx="157859" cy="176764"/>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0" name="Shape 80"/>
            <p:cNvSpPr/>
            <p:nvPr/>
          </p:nvSpPr>
          <p:spPr>
            <a:xfrm>
              <a:off x="1558989" y="989058"/>
              <a:ext cx="157859"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1" name="Shape 81"/>
            <p:cNvSpPr/>
            <p:nvPr/>
          </p:nvSpPr>
          <p:spPr>
            <a:xfrm>
              <a:off x="1927002" y="1184639"/>
              <a:ext cx="157859" cy="176764"/>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2" name="Shape 82"/>
            <p:cNvSpPr/>
            <p:nvPr/>
          </p:nvSpPr>
          <p:spPr>
            <a:xfrm>
              <a:off x="2349748" y="1458343"/>
              <a:ext cx="157859" cy="176763"/>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3" name="Shape 83"/>
            <p:cNvSpPr/>
            <p:nvPr/>
          </p:nvSpPr>
          <p:spPr>
            <a:xfrm>
              <a:off x="1559938" y="1335903"/>
              <a:ext cx="157860" cy="176764"/>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89" name="Group 89"/>
            <p:cNvGrpSpPr/>
            <p:nvPr/>
          </p:nvGrpSpPr>
          <p:grpSpPr>
            <a:xfrm>
              <a:off x="4090740" y="543885"/>
              <a:ext cx="1245875" cy="864863"/>
              <a:chOff x="0" y="0"/>
              <a:chExt cx="1245873" cy="864861"/>
            </a:xfrm>
          </p:grpSpPr>
          <p:sp>
            <p:nvSpPr>
              <p:cNvPr id="84" name="Shape 84"/>
              <p:cNvSpPr/>
              <p:nvPr/>
            </p:nvSpPr>
            <p:spPr>
              <a:xfrm rot="18887053">
                <a:off x="39401" y="658200"/>
                <a:ext cx="157859" cy="176763"/>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5" name="Shape 85"/>
              <p:cNvSpPr/>
              <p:nvPr/>
            </p:nvSpPr>
            <p:spPr>
              <a:xfrm rot="18887053">
                <a:off x="158489" y="260570"/>
                <a:ext cx="157860"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6" name="Shape 86"/>
              <p:cNvSpPr/>
              <p:nvPr/>
            </p:nvSpPr>
            <p:spPr>
              <a:xfrm rot="18887053">
                <a:off x="556549" y="137142"/>
                <a:ext cx="157860"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7" name="Shape 87"/>
              <p:cNvSpPr/>
              <p:nvPr/>
            </p:nvSpPr>
            <p:spPr>
              <a:xfrm rot="18887053">
                <a:off x="1048613" y="29899"/>
                <a:ext cx="157860" cy="176763"/>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88" name="Shape 88"/>
              <p:cNvSpPr/>
              <p:nvPr/>
            </p:nvSpPr>
            <p:spPr>
              <a:xfrm rot="18887053">
                <a:off x="405337" y="504228"/>
                <a:ext cx="157859"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90" name="Shape 90"/>
            <p:cNvSpPr/>
            <p:nvPr/>
          </p:nvSpPr>
          <p:spPr>
            <a:xfrm rot="251841">
              <a:off x="6457769" y="242676"/>
              <a:ext cx="157859"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1" name="Shape 91"/>
            <p:cNvSpPr/>
            <p:nvPr/>
          </p:nvSpPr>
          <p:spPr>
            <a:xfrm rot="251841">
              <a:off x="7189928" y="296408"/>
              <a:ext cx="157859"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2" name="Shape 92"/>
            <p:cNvSpPr/>
            <p:nvPr/>
          </p:nvSpPr>
          <p:spPr>
            <a:xfrm rot="251841">
              <a:off x="7591507" y="600319"/>
              <a:ext cx="157860" cy="176762"/>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93" name="Shape 93"/>
            <p:cNvSpPr/>
            <p:nvPr/>
          </p:nvSpPr>
          <p:spPr>
            <a:xfrm rot="251841">
              <a:off x="6812777" y="420400"/>
              <a:ext cx="157861" cy="176763"/>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95" name="Shape 95"/>
          <p:cNvSpPr/>
          <p:nvPr/>
        </p:nvSpPr>
        <p:spPr>
          <a:xfrm>
            <a:off x="3929501" y="515599"/>
            <a:ext cx="48659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Right After the Eruption</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00" name="image3.png"/>
          <p:cNvPicPr/>
          <p:nvPr/>
        </p:nvPicPr>
        <p:blipFill>
          <a:blip r:embed="rId3">
            <a:extLst/>
          </a:blip>
          <a:stretch>
            <a:fillRect/>
          </a:stretch>
        </p:blipFill>
        <p:spPr>
          <a:xfrm>
            <a:off x="1317624" y="8350405"/>
            <a:ext cx="512158" cy="287378"/>
          </a:xfrm>
          <a:prstGeom prst="rect">
            <a:avLst/>
          </a:prstGeom>
          <a:ln w="12700">
            <a:miter lim="400000"/>
          </a:ln>
        </p:spPr>
      </p:pic>
      <p:pic>
        <p:nvPicPr>
          <p:cNvPr id="101" name="image3.png"/>
          <p:cNvPicPr/>
          <p:nvPr/>
        </p:nvPicPr>
        <p:blipFill>
          <a:blip r:embed="rId3">
            <a:extLst/>
          </a:blip>
          <a:stretch>
            <a:fillRect/>
          </a:stretch>
        </p:blipFill>
        <p:spPr>
          <a:xfrm>
            <a:off x="4055826" y="7570916"/>
            <a:ext cx="512158" cy="287379"/>
          </a:xfrm>
          <a:prstGeom prst="rect">
            <a:avLst/>
          </a:prstGeom>
          <a:ln w="12700">
            <a:miter lim="400000"/>
          </a:ln>
        </p:spPr>
      </p:pic>
      <p:pic>
        <p:nvPicPr>
          <p:cNvPr id="102" name="image3.png"/>
          <p:cNvPicPr/>
          <p:nvPr/>
        </p:nvPicPr>
        <p:blipFill>
          <a:blip r:embed="rId3">
            <a:extLst/>
          </a:blip>
          <a:stretch>
            <a:fillRect/>
          </a:stretch>
        </p:blipFill>
        <p:spPr>
          <a:xfrm>
            <a:off x="6734070" y="7990640"/>
            <a:ext cx="512158" cy="287379"/>
          </a:xfrm>
          <a:prstGeom prst="rect">
            <a:avLst/>
          </a:prstGeom>
          <a:ln w="12700">
            <a:miter lim="400000"/>
          </a:ln>
        </p:spPr>
      </p:pic>
      <p:pic>
        <p:nvPicPr>
          <p:cNvPr id="103" name="image3.png"/>
          <p:cNvPicPr/>
          <p:nvPr/>
        </p:nvPicPr>
        <p:blipFill>
          <a:blip r:embed="rId3">
            <a:extLst/>
          </a:blip>
          <a:stretch>
            <a:fillRect/>
          </a:stretch>
        </p:blipFill>
        <p:spPr>
          <a:xfrm>
            <a:off x="10631512" y="7231139"/>
            <a:ext cx="512158" cy="287378"/>
          </a:xfrm>
          <a:prstGeom prst="rect">
            <a:avLst/>
          </a:prstGeom>
          <a:ln w="12700">
            <a:miter lim="400000"/>
          </a:ln>
        </p:spPr>
      </p:pic>
      <p:sp>
        <p:nvSpPr>
          <p:cNvPr id="104" name="Shape 104"/>
          <p:cNvSpPr/>
          <p:nvPr/>
        </p:nvSpPr>
        <p:spPr>
          <a:xfrm>
            <a:off x="2335802"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05" name="Shape 105"/>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06" name="Shape 106"/>
          <p:cNvSpPr/>
          <p:nvPr/>
        </p:nvSpPr>
        <p:spPr>
          <a:xfrm>
            <a:off x="3097274"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107" name="Shape 107"/>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08" name="Shape 108"/>
          <p:cNvSpPr/>
          <p:nvPr/>
        </p:nvSpPr>
        <p:spPr>
          <a:xfrm>
            <a:off x="2716538" y="8159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114" name="Group 114"/>
          <p:cNvGrpSpPr/>
          <p:nvPr/>
        </p:nvGrpSpPr>
        <p:grpSpPr>
          <a:xfrm>
            <a:off x="5341604" y="7337518"/>
            <a:ext cx="1292279" cy="897074"/>
            <a:chOff x="0" y="0"/>
            <a:chExt cx="1292278" cy="897073"/>
          </a:xfrm>
        </p:grpSpPr>
        <p:sp>
          <p:nvSpPr>
            <p:cNvPr id="109" name="Shape 109"/>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10" name="Shape 110"/>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11" name="Shape 111"/>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12" name="Shape 112"/>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13" name="Shape 113"/>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115" name="Shape 115"/>
          <p:cNvSpPr/>
          <p:nvPr/>
        </p:nvSpPr>
        <p:spPr>
          <a:xfrm rot="251841">
            <a:off x="7796798" y="702508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16" name="Shape 116"/>
          <p:cNvSpPr/>
          <p:nvPr/>
        </p:nvSpPr>
        <p:spPr>
          <a:xfrm rot="251841">
            <a:off x="8190378" y="685056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17" name="Shape 117"/>
          <p:cNvSpPr/>
          <p:nvPr/>
        </p:nvSpPr>
        <p:spPr>
          <a:xfrm rot="251841">
            <a:off x="8556227" y="7080822"/>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18" name="Shape 118"/>
          <p:cNvSpPr/>
          <p:nvPr/>
        </p:nvSpPr>
        <p:spPr>
          <a:xfrm rot="251841">
            <a:off x="8972763" y="7396053"/>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19" name="Shape 119"/>
          <p:cNvSpPr/>
          <p:nvPr/>
        </p:nvSpPr>
        <p:spPr>
          <a:xfrm rot="251841">
            <a:off x="8165029" y="7209432"/>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20" name="Shape 120"/>
          <p:cNvSpPr/>
          <p:nvPr/>
        </p:nvSpPr>
        <p:spPr>
          <a:xfrm>
            <a:off x="3929501" y="515599"/>
            <a:ext cx="48659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Right After the Eruption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200"/>
                                  </p:stCondLst>
                                  <p:iterate type="el" backwards="0">
                                    <p:tmAbs val="0"/>
                                  </p:iterate>
                                  <p:childTnLst>
                                    <p:set>
                                      <p:cBhvr>
                                        <p:cTn id="6" fill="hold"/>
                                        <p:tgtEl>
                                          <p:spTgt spid="105"/>
                                        </p:tgtEl>
                                        <p:attrNameLst>
                                          <p:attrName>style.visibility</p:attrName>
                                        </p:attrNameLst>
                                      </p:cBhvr>
                                      <p:to>
                                        <p:strVal val="visible"/>
                                      </p:to>
                                    </p:set>
                                  </p:childTnLst>
                                </p:cTn>
                              </p:par>
                            </p:childTnLst>
                          </p:cTn>
                        </p:par>
                        <p:par>
                          <p:cTn id="7" fill="hold">
                            <p:stCondLst>
                              <p:cond delay="200"/>
                            </p:stCondLst>
                            <p:childTnLst>
                              <p:par>
                                <p:cTn id="8" nodeType="afterEffect" presetClass="entr" presetSubtype="0" presetID="1" grpId="2" fill="hold">
                                  <p:stCondLst>
                                    <p:cond delay="0"/>
                                  </p:stCondLst>
                                  <p:iterate type="el" backwards="0">
                                    <p:tmAbs val="0"/>
                                  </p:iterate>
                                  <p:childTnLst>
                                    <p:set>
                                      <p:cBhvr>
                                        <p:cTn id="9" fill="hold"/>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P build="whole" bldLvl="1" animBg="1" rev="0" advAuto="0" spid="116"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1098496" y="8762973"/>
            <a:ext cx="10807808" cy="1"/>
          </a:xfrm>
          <a:prstGeom prst="line">
            <a:avLst/>
          </a:prstGeom>
          <a:ln w="25400">
            <a:solidFill/>
            <a:miter lim="400000"/>
          </a:ln>
        </p:spPr>
        <p:txBody>
          <a:bodyPr lIns="0" tIns="0" rIns="0" bIns="0"/>
          <a:lstStyle/>
          <a:p>
            <a:pPr lvl="0" algn="l" defTabSz="457200">
              <a:defRPr sz="1200">
                <a:latin typeface="+mj-lt"/>
                <a:ea typeface="+mj-ea"/>
                <a:cs typeface="+mj-cs"/>
                <a:sym typeface="Helvetica"/>
              </a:defRPr>
            </a:pPr>
          </a:p>
        </p:txBody>
      </p:sp>
      <p:pic>
        <p:nvPicPr>
          <p:cNvPr id="125" name="image3.png"/>
          <p:cNvPicPr/>
          <p:nvPr/>
        </p:nvPicPr>
        <p:blipFill>
          <a:blip r:embed="rId3">
            <a:extLst/>
          </a:blip>
          <a:stretch>
            <a:fillRect/>
          </a:stretch>
        </p:blipFill>
        <p:spPr>
          <a:xfrm>
            <a:off x="1317624" y="8350405"/>
            <a:ext cx="512158" cy="287378"/>
          </a:xfrm>
          <a:prstGeom prst="rect">
            <a:avLst/>
          </a:prstGeom>
          <a:ln w="12700">
            <a:miter lim="400000"/>
          </a:ln>
        </p:spPr>
      </p:pic>
      <p:pic>
        <p:nvPicPr>
          <p:cNvPr id="126" name="image3.png"/>
          <p:cNvPicPr/>
          <p:nvPr/>
        </p:nvPicPr>
        <p:blipFill>
          <a:blip r:embed="rId3">
            <a:extLst/>
          </a:blip>
          <a:stretch>
            <a:fillRect/>
          </a:stretch>
        </p:blipFill>
        <p:spPr>
          <a:xfrm>
            <a:off x="4055826" y="7570916"/>
            <a:ext cx="512158" cy="287379"/>
          </a:xfrm>
          <a:prstGeom prst="rect">
            <a:avLst/>
          </a:prstGeom>
          <a:ln w="12700">
            <a:miter lim="400000"/>
          </a:ln>
        </p:spPr>
      </p:pic>
      <p:pic>
        <p:nvPicPr>
          <p:cNvPr id="127" name="image3.png"/>
          <p:cNvPicPr/>
          <p:nvPr/>
        </p:nvPicPr>
        <p:blipFill>
          <a:blip r:embed="rId3">
            <a:extLst/>
          </a:blip>
          <a:stretch>
            <a:fillRect/>
          </a:stretch>
        </p:blipFill>
        <p:spPr>
          <a:xfrm>
            <a:off x="6734070" y="7990640"/>
            <a:ext cx="512158" cy="287379"/>
          </a:xfrm>
          <a:prstGeom prst="rect">
            <a:avLst/>
          </a:prstGeom>
          <a:ln w="12700">
            <a:miter lim="400000"/>
          </a:ln>
        </p:spPr>
      </p:pic>
      <p:pic>
        <p:nvPicPr>
          <p:cNvPr id="128" name="image3.png"/>
          <p:cNvPicPr/>
          <p:nvPr/>
        </p:nvPicPr>
        <p:blipFill>
          <a:blip r:embed="rId3">
            <a:extLst/>
          </a:blip>
          <a:stretch>
            <a:fillRect/>
          </a:stretch>
        </p:blipFill>
        <p:spPr>
          <a:xfrm>
            <a:off x="10631512" y="7231139"/>
            <a:ext cx="512158" cy="287378"/>
          </a:xfrm>
          <a:prstGeom prst="rect">
            <a:avLst/>
          </a:prstGeom>
          <a:ln w="12700">
            <a:miter lim="400000"/>
          </a:ln>
        </p:spPr>
      </p:pic>
      <p:sp>
        <p:nvSpPr>
          <p:cNvPr id="129" name="Shape 129"/>
          <p:cNvSpPr/>
          <p:nvPr/>
        </p:nvSpPr>
        <p:spPr>
          <a:xfrm>
            <a:off x="2335802"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30" name="Shape 130"/>
          <p:cNvSpPr/>
          <p:nvPr/>
        </p:nvSpPr>
        <p:spPr>
          <a:xfrm>
            <a:off x="2715553" y="7799272"/>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31" name="Shape 131"/>
          <p:cNvSpPr/>
          <p:nvPr/>
        </p:nvSpPr>
        <p:spPr>
          <a:xfrm>
            <a:off x="3097274" y="8002137"/>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FFFFFF"/>
          </a:solidFill>
          <a:ln w="25400">
            <a:solidFill/>
            <a:miter lim="400000"/>
          </a:ln>
        </p:spPr>
        <p:txBody>
          <a:bodyPr lIns="0" tIns="0" rIns="0" bIns="0" anchor="ctr"/>
          <a:lstStyle/>
          <a:p>
            <a:pPr lvl="0">
              <a:defRPr sz="2400"/>
            </a:pPr>
          </a:p>
        </p:txBody>
      </p:sp>
      <p:sp>
        <p:nvSpPr>
          <p:cNvPr id="132" name="Shape 132"/>
          <p:cNvSpPr/>
          <p:nvPr/>
        </p:nvSpPr>
        <p:spPr>
          <a:xfrm>
            <a:off x="3535765" y="8286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33" name="Shape 133"/>
          <p:cNvSpPr/>
          <p:nvPr/>
        </p:nvSpPr>
        <p:spPr>
          <a:xfrm>
            <a:off x="2716538" y="8159036"/>
            <a:ext cx="163740"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grpSp>
        <p:nvGrpSpPr>
          <p:cNvPr id="139" name="Group 139"/>
          <p:cNvGrpSpPr/>
          <p:nvPr/>
        </p:nvGrpSpPr>
        <p:grpSpPr>
          <a:xfrm>
            <a:off x="5341604" y="7337518"/>
            <a:ext cx="1292279" cy="897074"/>
            <a:chOff x="0" y="0"/>
            <a:chExt cx="1292278" cy="897073"/>
          </a:xfrm>
        </p:grpSpPr>
        <p:sp>
          <p:nvSpPr>
            <p:cNvPr id="134" name="Shape 134"/>
            <p:cNvSpPr/>
            <p:nvPr/>
          </p:nvSpPr>
          <p:spPr>
            <a:xfrm rot="18887053">
              <a:off x="40868" y="682715"/>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35" name="Shape 135"/>
            <p:cNvSpPr/>
            <p:nvPr/>
          </p:nvSpPr>
          <p:spPr>
            <a:xfrm rot="18887053">
              <a:off x="164392" y="270275"/>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36" name="Shape 136"/>
            <p:cNvSpPr/>
            <p:nvPr/>
          </p:nvSpPr>
          <p:spPr>
            <a:xfrm rot="18887053">
              <a:off x="577278" y="142249"/>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37" name="Shape 137"/>
            <p:cNvSpPr/>
            <p:nvPr/>
          </p:nvSpPr>
          <p:spPr>
            <a:xfrm rot="18887053">
              <a:off x="1087670" y="31013"/>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138" name="Shape 138"/>
            <p:cNvSpPr/>
            <p:nvPr/>
          </p:nvSpPr>
          <p:spPr>
            <a:xfrm rot="18887053">
              <a:off x="420434" y="523008"/>
              <a:ext cx="163740"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140" name="Shape 140"/>
          <p:cNvSpPr/>
          <p:nvPr/>
        </p:nvSpPr>
        <p:spPr>
          <a:xfrm rot="251841">
            <a:off x="7796798" y="7025089"/>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41" name="Shape 141"/>
          <p:cNvSpPr/>
          <p:nvPr/>
        </p:nvSpPr>
        <p:spPr>
          <a:xfrm rot="251841">
            <a:off x="8190378" y="6850561"/>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solidFill>
            <a:srgbClr val="A37512"/>
          </a:solidFill>
          <a:ln w="25400">
            <a:solidFill/>
            <a:miter lim="400000"/>
          </a:ln>
        </p:spPr>
        <p:txBody>
          <a:bodyPr lIns="0" tIns="0" rIns="0" bIns="0" anchor="ctr"/>
          <a:lstStyle/>
          <a:p>
            <a:pPr lvl="0">
              <a:defRPr sz="2400"/>
            </a:pPr>
          </a:p>
        </p:txBody>
      </p:sp>
      <p:sp>
        <p:nvSpPr>
          <p:cNvPr id="142" name="Shape 142"/>
          <p:cNvSpPr/>
          <p:nvPr/>
        </p:nvSpPr>
        <p:spPr>
          <a:xfrm rot="251841">
            <a:off x="8556227" y="7080822"/>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43" name="Shape 143"/>
          <p:cNvSpPr/>
          <p:nvPr/>
        </p:nvSpPr>
        <p:spPr>
          <a:xfrm rot="251841">
            <a:off x="8972763" y="7396053"/>
            <a:ext cx="163739" cy="183347"/>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sp>
        <p:nvSpPr>
          <p:cNvPr id="144" name="Shape 144"/>
          <p:cNvSpPr/>
          <p:nvPr/>
        </p:nvSpPr>
        <p:spPr>
          <a:xfrm rot="251841">
            <a:off x="8165029" y="7209432"/>
            <a:ext cx="163739" cy="183346"/>
          </a:xfrm>
          <a:custGeom>
            <a:avLst/>
            <a:gdLst/>
            <a:ahLst/>
            <a:cxnLst>
              <a:cxn ang="0">
                <a:pos x="wd2" y="hd2"/>
              </a:cxn>
              <a:cxn ang="5400000">
                <a:pos x="wd2" y="hd2"/>
              </a:cxn>
              <a:cxn ang="10800000">
                <a:pos x="wd2" y="hd2"/>
              </a:cxn>
              <a:cxn ang="16200000">
                <a:pos x="wd2" y="hd2"/>
              </a:cxn>
            </a:cxnLst>
            <a:rect l="0" t="0" r="r" b="b"/>
            <a:pathLst>
              <a:path w="19155" h="19577" fill="norm" stroke="1" extrusionOk="0">
                <a:moveTo>
                  <a:pt x="3" y="10920"/>
                </a:moveTo>
                <a:cubicBezTo>
                  <a:pt x="-117" y="5712"/>
                  <a:pt x="3230" y="1949"/>
                  <a:pt x="7049" y="629"/>
                </a:cubicBezTo>
                <a:cubicBezTo>
                  <a:pt x="10654" y="-616"/>
                  <a:pt x="14461" y="-1"/>
                  <a:pt x="17763" y="2361"/>
                </a:cubicBezTo>
                <a:cubicBezTo>
                  <a:pt x="21483" y="9366"/>
                  <a:pt x="17144" y="15856"/>
                  <a:pt x="11824" y="18420"/>
                </a:cubicBezTo>
                <a:cubicBezTo>
                  <a:pt x="6505" y="20984"/>
                  <a:pt x="205" y="19621"/>
                  <a:pt x="3" y="10920"/>
                </a:cubicBezTo>
                <a:close/>
              </a:path>
            </a:pathLst>
          </a:custGeom>
          <a:ln w="25400">
            <a:solidFill/>
            <a:miter lim="400000"/>
          </a:ln>
        </p:spPr>
        <p:txBody>
          <a:bodyPr lIns="0" tIns="0" rIns="0" bIns="0" anchor="ctr"/>
          <a:lstStyle/>
          <a:p>
            <a:pPr lvl="0">
              <a:defRPr sz="2400"/>
            </a:pPr>
          </a:p>
        </p:txBody>
      </p:sp>
      <p:pic>
        <p:nvPicPr>
          <p:cNvPr id="145" name="image8.png"/>
          <p:cNvPicPr/>
          <p:nvPr/>
        </p:nvPicPr>
        <p:blipFill>
          <a:blip r:embed="rId4">
            <a:extLst/>
          </a:blip>
          <a:stretch>
            <a:fillRect/>
          </a:stretch>
        </p:blipFill>
        <p:spPr>
          <a:xfrm>
            <a:off x="1256576" y="7860944"/>
            <a:ext cx="634252" cy="546771"/>
          </a:xfrm>
          <a:prstGeom prst="rect">
            <a:avLst/>
          </a:prstGeom>
          <a:ln w="12700">
            <a:miter lim="400000"/>
          </a:ln>
        </p:spPr>
      </p:pic>
      <p:pic>
        <p:nvPicPr>
          <p:cNvPr id="146" name="image8.png"/>
          <p:cNvPicPr/>
          <p:nvPr/>
        </p:nvPicPr>
        <p:blipFill>
          <a:blip r:embed="rId4">
            <a:extLst/>
          </a:blip>
          <a:stretch>
            <a:fillRect/>
          </a:stretch>
        </p:blipFill>
        <p:spPr>
          <a:xfrm>
            <a:off x="6673022" y="7441220"/>
            <a:ext cx="634254" cy="546771"/>
          </a:xfrm>
          <a:prstGeom prst="rect">
            <a:avLst/>
          </a:prstGeom>
          <a:ln w="12700">
            <a:miter lim="400000"/>
          </a:ln>
        </p:spPr>
      </p:pic>
      <p:pic>
        <p:nvPicPr>
          <p:cNvPr id="147" name="image8.png"/>
          <p:cNvPicPr/>
          <p:nvPr/>
        </p:nvPicPr>
        <p:blipFill>
          <a:blip r:embed="rId4">
            <a:extLst/>
          </a:blip>
          <a:stretch>
            <a:fillRect/>
          </a:stretch>
        </p:blipFill>
        <p:spPr>
          <a:xfrm>
            <a:off x="7955433" y="6359821"/>
            <a:ext cx="634252" cy="546770"/>
          </a:xfrm>
          <a:prstGeom prst="rect">
            <a:avLst/>
          </a:prstGeom>
          <a:ln w="12700">
            <a:miter lim="400000"/>
          </a:ln>
        </p:spPr>
      </p:pic>
      <p:sp>
        <p:nvSpPr>
          <p:cNvPr id="148" name="Shape 148"/>
          <p:cNvSpPr/>
          <p:nvPr/>
        </p:nvSpPr>
        <p:spPr>
          <a:xfrm>
            <a:off x="3781139" y="515599"/>
            <a:ext cx="51627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Weeks After the Eruption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100"/>
                                  </p:stCondLst>
                                  <p:iterate type="el" backwards="0">
                                    <p:tmAbs val="0"/>
                                  </p:iterate>
                                  <p:childTnLst>
                                    <p:set>
                                      <p:cBhvr>
                                        <p:cTn id="6" fill="hold"/>
                                        <p:tgtEl>
                                          <p:spTgt spid="145"/>
                                        </p:tgtEl>
                                        <p:attrNameLst>
                                          <p:attrName>style.visibility</p:attrName>
                                        </p:attrNameLst>
                                      </p:cBhvr>
                                      <p:to>
                                        <p:strVal val="visible"/>
                                      </p:to>
                                    </p:set>
                                  </p:childTnLst>
                                </p:cTn>
                              </p:par>
                            </p:childTnLst>
                          </p:cTn>
                        </p:par>
                        <p:par>
                          <p:cTn id="7" fill="hold">
                            <p:stCondLst>
                              <p:cond delay="100"/>
                            </p:stCondLst>
                            <p:childTnLst>
                              <p:par>
                                <p:cTn id="8" nodeType="afterEffect" presetClass="entr" presetSubtype="0" presetID="1" grpId="2" fill="hold">
                                  <p:stCondLst>
                                    <p:cond delay="100"/>
                                  </p:stCondLst>
                                  <p:iterate type="el" backwards="0">
                                    <p:tmAbs val="0"/>
                                  </p:iterate>
                                  <p:childTnLst>
                                    <p:set>
                                      <p:cBhvr>
                                        <p:cTn id="9" fill="hold"/>
                                        <p:tgtEl>
                                          <p:spTgt spid="146"/>
                                        </p:tgtEl>
                                        <p:attrNameLst>
                                          <p:attrName>style.visibility</p:attrName>
                                        </p:attrNameLst>
                                      </p:cBhvr>
                                      <p:to>
                                        <p:strVal val="visible"/>
                                      </p:to>
                                    </p:set>
                                  </p:childTnLst>
                                </p:cTn>
                              </p:par>
                            </p:childTnLst>
                          </p:cTn>
                        </p:par>
                        <p:par>
                          <p:cTn id="10" fill="hold">
                            <p:stCondLst>
                              <p:cond delay="200"/>
                            </p:stCondLst>
                            <p:childTnLst>
                              <p:par>
                                <p:cTn id="11" nodeType="afterEffect" presetClass="entr" presetSubtype="0" presetID="1" grpId="3" fill="hold">
                                  <p:stCondLst>
                                    <p:cond delay="100"/>
                                  </p:stCondLst>
                                  <p:iterate type="el" backwards="0">
                                    <p:tmAbs val="0"/>
                                  </p:iterate>
                                  <p:childTnLst>
                                    <p:set>
                                      <p:cBhvr>
                                        <p:cTn id="12"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6" grpId="2"/>
      <p:bldP build="whole" bldLvl="1" animBg="1" rev="0" advAuto="0" spid="147"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